
<file path=[Content_Types].xml><?xml version="1.0" encoding="utf-8"?>
<Types xmlns="http://schemas.openxmlformats.org/package/2006/content-types">
  <Override ContentType="application/vnd.openxmlformats-officedocument.presentationml.slide+xml" PartName="/ppt/slides/slide29.xml"/>
  <Override ContentType="application/vnd.openxmlformats-officedocument.presentationml.slide+xml" PartName="/ppt/slides/slide47.xml"/>
  <Override ContentType="application/vnd.openxmlformats-officedocument.presentationml.slide+xml" PartName="/ppt/slides/slide58.xml"/>
  <Override ContentType="application/vnd.openxmlformats-officedocument.presentationml.slide+xml" PartName="/ppt/slides/slide76.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6.xml"/>
  <Override ContentType="application/vnd.openxmlformats-officedocument.presentationml.slide+xml" PartName="/ppt/slides/slide54.xml"/>
  <Override ContentType="application/vnd.openxmlformats-officedocument.presentationml.slide+xml" PartName="/ppt/slides/slide65.xml"/>
  <Override ContentType="application/vnd.openxmlformats-officedocument.presentationml.slide+xml" PartName="/ppt/slides/slide83.xml"/>
  <Override ContentType="application/vnd.openxmlformats-officedocument.presentationml.slideLayout+xml" PartName="/ppt/slideLayouts/slideLayout6.xml"/>
  <Override ContentType="application/vnd.openxmlformats-officedocument.presentationml.slide+xml" PartName="/ppt/slides/slide25.xml"/>
  <Override ContentType="application/vnd.openxmlformats-officedocument.presentationml.slide+xml" PartName="/ppt/slides/slide43.xml"/>
  <Override ContentType="application/vnd.openxmlformats-officedocument.presentationml.slide+xml" PartName="/ppt/slides/slide72.xml"/>
  <Override ContentType="application/vnd.openxmlformats-officedocument.presentationml.slide+xml" PartName="/ppt/slides/slide90.xml"/>
  <Override ContentType="application/vnd.openxmlformats-officedocument.theme+xml" PartName="/ppt/theme/theme1.xml"/>
  <Override ContentType="application/vnd.openxmlformats-officedocument.presentationml.slideLayout+xml" PartName="/ppt/slideLayouts/slideLayout2.xml"/>
  <Default ContentType="application/xml" Extension="xml"/>
  <Override ContentType="application/vnd.openxmlformats-officedocument.presentationml.slide+xml" PartName="/ppt/slides/slide14.xml"/>
  <Override ContentType="application/vnd.openxmlformats-officedocument.presentationml.slide+xml" PartName="/ppt/slides/slide32.xml"/>
  <Override ContentType="application/vnd.openxmlformats-officedocument.presentationml.slide+xml" PartName="/ppt/slides/slide50.xml"/>
  <Override ContentType="application/vnd.openxmlformats-officedocument.presentationml.slide+xml" PartName="/ppt/slides/slide61.xml"/>
  <Override ContentType="application/vnd.openxmlformats-officedocument.presentationml.notesMaster+xml" PartName="/ppt/notesMasters/notesMaster1.xml"/>
  <Override ContentType="application/vnd.openxmlformats-officedocument.presentationml.slide+xml" PartName="/ppt/slides/slide10.xml"/>
  <Override ContentType="application/vnd.openxmlformats-officedocument.presentationml.slide+xml" PartName="/ppt/slides/slide12.xml"/>
  <Override ContentType="application/vnd.openxmlformats-officedocument.presentationml.slide+xml" PartName="/ppt/slides/slide21.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presentationml.slide+xml" PartName="/ppt/slides/slide79.xml"/>
  <Override ContentType="application/vnd.openxmlformats-officedocument.presentationml.slide+xml" PartName="/ppt/slides/slide7.xml"/>
  <Override ContentType="application/vnd.openxmlformats-officedocument.presentationml.slide+xml" PartName="/ppt/slides/slide9.xml"/>
  <Override ContentType="application/vnd.openxmlformats-officedocument.presentationml.slide+xml" PartName="/ppt/slides/slide59.xml"/>
  <Override ContentType="application/vnd.openxmlformats-officedocument.presentationml.slide+xml" PartName="/ppt/slides/slide68.xml"/>
  <Override ContentType="application/vnd.openxmlformats-officedocument.presentationml.slide+xml" PartName="/ppt/slides/slide77.xml"/>
  <Override ContentType="application/vnd.openxmlformats-officedocument.presentationml.slide+xml" PartName="/ppt/slides/slide88.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officedocument.presentationml.slide+xml" PartName="/ppt/slides/slide5.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39.xml"/>
  <Override ContentType="application/vnd.openxmlformats-officedocument.presentationml.slide+xml" PartName="/ppt/slides/slide48.xml"/>
  <Override ContentType="application/vnd.openxmlformats-officedocument.presentationml.slide+xml" PartName="/ppt/slides/slide57.xml"/>
  <Override ContentType="application/vnd.openxmlformats-officedocument.presentationml.slide+xml" PartName="/ppt/slides/slide66.xml"/>
  <Override ContentType="application/vnd.openxmlformats-officedocument.presentationml.slide+xml" PartName="/ppt/slides/slide75.xml"/>
  <Override ContentType="application/vnd.openxmlformats-officedocument.presentationml.slide+xml" PartName="/ppt/slides/slide86.xml"/>
  <Override ContentType="application/vnd.openxmlformats-officedocument.presentationml.slideLayout+xml" PartName="/ppt/slideLayouts/slideLayout7.xml"/>
  <Override ContentType="application/vnd.openxmlformats-officedocument.presentationml.notesSlide+xml" PartName="/ppt/notesSlides/notesSlide1.xml"/>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26.xml"/>
  <Override ContentType="application/vnd.openxmlformats-officedocument.presentationml.slide+xml" PartName="/ppt/slides/slide37.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64.xml"/>
  <Override ContentType="application/vnd.openxmlformats-officedocument.presentationml.slide+xml" PartName="/ppt/slides/slide73.xml"/>
  <Override ContentType="application/vnd.openxmlformats-officedocument.presentationml.slide+xml" PartName="/ppt/slides/slide84.xml"/>
  <Override ContentType="application/vnd.openxmlformats-officedocument.presentationml.presProps+xml" PartName="/ppt/presProps.xml"/>
  <Override ContentType="application/vnd.openxmlformats-officedocument.presentationml.slideLayout+xml" PartName="/ppt/slideLayouts/slideLayout5.xml"/>
  <Override ContentType="application/vnd.openxmlformats-officedocument.theme+xml" PartName="/ppt/theme/theme2.xml"/>
  <Override ContentType="application/vnd.openxmlformats-officedocument.presentationml.slide+xml" PartName="/ppt/slides/slide1.xml"/>
  <Override ContentType="application/vnd.openxmlformats-officedocument.presentationml.slide+xml" PartName="/ppt/slides/slide15.xml"/>
  <Override ContentType="application/vnd.openxmlformats-officedocument.presentationml.slide+xml" PartName="/ppt/slides/slide24.xml"/>
  <Override ContentType="application/vnd.openxmlformats-officedocument.presentationml.slide+xml" PartName="/ppt/slides/slide33.xml"/>
  <Override ContentType="application/vnd.openxmlformats-officedocument.presentationml.slide+xml" PartName="/ppt/slides/slide35.xml"/>
  <Override ContentType="application/vnd.openxmlformats-officedocument.presentationml.slide+xml" PartName="/ppt/slides/slide44.xml"/>
  <Override ContentType="application/vnd.openxmlformats-officedocument.presentationml.slide+xml" PartName="/ppt/slides/slide53.xml"/>
  <Override ContentType="application/vnd.openxmlformats-officedocument.presentationml.slide+xml" PartName="/ppt/slides/slide62.xml"/>
  <Override ContentType="application/vnd.openxmlformats-officedocument.presentationml.slide+xml" PartName="/ppt/slides/slide71.xml"/>
  <Override ContentType="application/vnd.openxmlformats-officedocument.presentationml.slide+xml" PartName="/ppt/slides/slide80.xml"/>
  <Override ContentType="application/vnd.openxmlformats-officedocument.presentationml.slide+xml" PartName="/ppt/slides/slide82.xml"/>
  <Override ContentType="application/vnd.openxmlformats-officedocument.presentationml.slide+xml" PartName="/ppt/slides/slide91.xml"/>
  <Override ContentType="application/vnd.openxmlformats-officedocument.presentationml.slideLayout+xml" PartName="/ppt/slideLayouts/slideLayout3.xml"/>
  <Default ContentType="image/jpeg" Extension="jpeg"/>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22.xml"/>
  <Override ContentType="application/vnd.openxmlformats-officedocument.presentationml.slide+xml" PartName="/ppt/slides/slide31.xml"/>
  <Override ContentType="application/vnd.openxmlformats-officedocument.presentationml.slide+xml" PartName="/ppt/slides/slide42.xml"/>
  <Override ContentType="application/vnd.openxmlformats-officedocument.presentationml.slide+xml" PartName="/ppt/slides/slide51.xml"/>
  <Override ContentType="application/vnd.openxmlformats-officedocument.presentationml.slide+xml" PartName="/ppt/slides/slide60.xml"/>
  <Override ContentType="application/vnd.openxmlformats-officedocument.presentationml.slideLayout+xml" PartName="/ppt/slideLayouts/slideLayout1.xml"/>
  <Override ContentType="application/vnd.openxmlformats-officedocument.extended-properties+xml" PartName="/docProps/app.xml"/>
  <Override ContentType="application/vnd.openxmlformats-officedocument.presentationml.slide+xml" PartName="/ppt/slides/slide11.xml"/>
  <Override ContentType="application/vnd.openxmlformats-officedocument.presentationml.slide+xml" PartName="/ppt/slides/slide20.xml"/>
  <Override ContentType="application/vnd.openxmlformats-officedocument.presentationml.slide+xml" PartName="/ppt/slides/slide40.xml"/>
  <Override ContentType="application/vnd.openxmlformats-officedocument.presentationml.slideLayout+xml" PartName="/ppt/slideLayouts/slideLayout10.xml"/>
  <Override ContentType="application/vnd.openxmlformats-officedocument.presentationml.slide+xml" PartName="/ppt/slides/slide89.xml"/>
  <Override ContentType="application/vnd.openxmlformats-officedocument.presentationml.slide+xml" PartName="/ppt/slides/slide8.xml"/>
  <Override ContentType="application/vnd.openxmlformats-officedocument.presentationml.slide+xml" PartName="/ppt/slides/slide49.xml"/>
  <Override ContentType="application/vnd.openxmlformats-officedocument.presentationml.slide+xml" PartName="/ppt/slides/slide69.xml"/>
  <Override ContentType="application/vnd.openxmlformats-officedocument.presentationml.slide+xml" PartName="/ppt/slides/slide78.xml"/>
  <Override ContentType="application/vnd.openxmlformats-officedocument.presentationml.slide+xml" PartName="/ppt/slides/slide87.xml"/>
  <Override ContentType="application/vnd.openxmlformats-package.core-properties+xml" PartName="/docProps/core.xml"/>
  <Override ContentType="application/vnd.openxmlformats-officedocument.presentationml.slide+xml" PartName="/ppt/slides/slide6.xml"/>
  <Override ContentType="application/vnd.openxmlformats-officedocument.presentationml.slide+xml" PartName="/ppt/slides/slide38.xml"/>
  <Override ContentType="application/vnd.openxmlformats-officedocument.presentationml.slide+xml" PartName="/ppt/slides/slide56.xml"/>
  <Override ContentType="application/vnd.openxmlformats-officedocument.presentationml.slide+xml" PartName="/ppt/slides/slide67.xml"/>
  <Override ContentType="application/vnd.openxmlformats-officedocument.presentationml.slide+xml" PartName="/ppt/slides/slide85.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7.xml"/>
  <Override ContentType="application/vnd.openxmlformats-officedocument.presentationml.slide+xml" PartName="/ppt/slides/slide45.xml"/>
  <Override ContentType="application/vnd.openxmlformats-officedocument.presentationml.slide+xml" PartName="/ppt/slides/slide74.xml"/>
  <Override ContentType="application/vnd.openxmlformats-officedocument.presentationml.slide+xml" PartName="/ppt/slides/slide92.xml"/>
  <Override ContentType="application/vnd.openxmlformats-officedocument.presentationml.slideLayout+xml" PartName="/ppt/slideLayouts/slideLayout4.xml"/>
  <Override ContentType="application/vnd.openxmlformats-officedocument.presentationml.slide+xml" PartName="/ppt/slides/slide2.xml"/>
  <Override ContentType="application/vnd.openxmlformats-officedocument.presentationml.slide+xml" PartName="/ppt/slides/slide16.xml"/>
  <Override ContentType="application/vnd.openxmlformats-officedocument.presentationml.slide+xml" PartName="/ppt/slides/slide34.xml"/>
  <Override ContentType="application/vnd.openxmlformats-officedocument.presentationml.slide+xml" PartName="/ppt/slides/slide52.xml"/>
  <Override ContentType="application/vnd.openxmlformats-officedocument.presentationml.slide+xml" PartName="/ppt/slides/slide63.xml"/>
  <Override ContentType="application/vnd.openxmlformats-officedocument.presentationml.slide+xml" PartName="/ppt/slides/slide81.xml"/>
  <Default ContentType="application/vnd.openxmlformats-package.relationships+xml" Extension="rels"/>
  <Override ContentType="application/vnd.openxmlformats-officedocument.presentationml.slide+xml" PartName="/ppt/slides/slide23.xml"/>
  <Override ContentType="application/vnd.openxmlformats-officedocument.presentationml.slide+xml" PartName="/ppt/slides/slide41.xml"/>
  <Override ContentType="application/vnd.openxmlformats-officedocument.presentationml.slide+xml" PartName="/ppt/slides/slide70.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295" r:id="rId2"/>
    <p:sldId id="297" r:id="rId3"/>
    <p:sldId id="265" r:id="rId4"/>
    <p:sldId id="264" r:id="rId5"/>
    <p:sldId id="266" r:id="rId6"/>
    <p:sldId id="259" r:id="rId7"/>
    <p:sldId id="260" r:id="rId8"/>
    <p:sldId id="261" r:id="rId9"/>
    <p:sldId id="262" r:id="rId10"/>
    <p:sldId id="263" r:id="rId11"/>
    <p:sldId id="267" r:id="rId12"/>
    <p:sldId id="268" r:id="rId13"/>
    <p:sldId id="269" r:id="rId14"/>
    <p:sldId id="270" r:id="rId15"/>
    <p:sldId id="271" r:id="rId16"/>
    <p:sldId id="272" r:id="rId17"/>
    <p:sldId id="293" r:id="rId18"/>
    <p:sldId id="273" r:id="rId19"/>
    <p:sldId id="288" r:id="rId20"/>
    <p:sldId id="274" r:id="rId21"/>
    <p:sldId id="275" r:id="rId22"/>
    <p:sldId id="276" r:id="rId23"/>
    <p:sldId id="278" r:id="rId24"/>
    <p:sldId id="280" r:id="rId25"/>
    <p:sldId id="361" r:id="rId26"/>
    <p:sldId id="289" r:id="rId27"/>
    <p:sldId id="286" r:id="rId28"/>
    <p:sldId id="287" r:id="rId29"/>
    <p:sldId id="281" r:id="rId30"/>
    <p:sldId id="282" r:id="rId31"/>
    <p:sldId id="290" r:id="rId32"/>
    <p:sldId id="285" r:id="rId33"/>
    <p:sldId id="283" r:id="rId34"/>
    <p:sldId id="298" r:id="rId35"/>
    <p:sldId id="299" r:id="rId36"/>
    <p:sldId id="300" r:id="rId37"/>
    <p:sldId id="301" r:id="rId38"/>
    <p:sldId id="302" r:id="rId39"/>
    <p:sldId id="303" r:id="rId40"/>
    <p:sldId id="304" r:id="rId41"/>
    <p:sldId id="309" r:id="rId42"/>
    <p:sldId id="305" r:id="rId43"/>
    <p:sldId id="306" r:id="rId44"/>
    <p:sldId id="307" r:id="rId45"/>
    <p:sldId id="308" r:id="rId46"/>
    <p:sldId id="318" r:id="rId47"/>
    <p:sldId id="319" r:id="rId48"/>
    <p:sldId id="320" r:id="rId49"/>
    <p:sldId id="321" r:id="rId50"/>
    <p:sldId id="322" r:id="rId51"/>
    <p:sldId id="323" r:id="rId52"/>
    <p:sldId id="324" r:id="rId53"/>
    <p:sldId id="325" r:id="rId54"/>
    <p:sldId id="326" r:id="rId55"/>
    <p:sldId id="327" r:id="rId56"/>
    <p:sldId id="328" r:id="rId57"/>
    <p:sldId id="329" r:id="rId58"/>
    <p:sldId id="330" r:id="rId59"/>
    <p:sldId id="331" r:id="rId60"/>
    <p:sldId id="332" r:id="rId61"/>
    <p:sldId id="333" r:id="rId62"/>
    <p:sldId id="334" r:id="rId63"/>
    <p:sldId id="337" r:id="rId64"/>
    <p:sldId id="335" r:id="rId65"/>
    <p:sldId id="336" r:id="rId66"/>
    <p:sldId id="339" r:id="rId67"/>
    <p:sldId id="340" r:id="rId68"/>
    <p:sldId id="341" r:id="rId69"/>
    <p:sldId id="342" r:id="rId70"/>
    <p:sldId id="343" r:id="rId71"/>
    <p:sldId id="344" r:id="rId72"/>
    <p:sldId id="345" r:id="rId73"/>
    <p:sldId id="346" r:id="rId74"/>
    <p:sldId id="347" r:id="rId75"/>
    <p:sldId id="348" r:id="rId76"/>
    <p:sldId id="349" r:id="rId77"/>
    <p:sldId id="350" r:id="rId78"/>
    <p:sldId id="351" r:id="rId79"/>
    <p:sldId id="352" r:id="rId80"/>
    <p:sldId id="353" r:id="rId81"/>
    <p:sldId id="354" r:id="rId82"/>
    <p:sldId id="355" r:id="rId83"/>
    <p:sldId id="356" r:id="rId84"/>
    <p:sldId id="358" r:id="rId85"/>
    <p:sldId id="367" r:id="rId86"/>
    <p:sldId id="362" r:id="rId87"/>
    <p:sldId id="365" r:id="rId88"/>
    <p:sldId id="366" r:id="rId89"/>
    <p:sldId id="363" r:id="rId90"/>
    <p:sldId id="364" r:id="rId91"/>
    <p:sldId id="360" r:id="rId92"/>
    <p:sldId id="359"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09" autoAdjust="0"/>
    <p:restoredTop sz="94671" autoAdjust="0"/>
  </p:normalViewPr>
  <p:slideViewPr>
    <p:cSldViewPr>
      <p:cViewPr varScale="1">
        <p:scale>
          <a:sx n="69" d="100"/>
          <a:sy n="69" d="100"/>
        </p:scale>
        <p:origin x="-140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57F558-E574-4BC5-B154-9097C47C6D99}" type="datetimeFigureOut">
              <a:rPr lang="en-US" smtClean="0"/>
              <a:pPr/>
              <a:t>1/4/2019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D55764-CEB7-4616-8124-37937C3CF52D}" type="slidenum">
              <a:rPr lang="en-US" smtClean="0"/>
              <a:pPr/>
              <a:t>‹#›</a:t>
            </a:fld>
            <a:endParaRPr lang="en-US" dirty="0"/>
          </a:p>
        </p:txBody>
      </p:sp>
    </p:spTree>
    <p:extLst>
      <p:ext uri="{BB962C8B-B14F-4D97-AF65-F5344CB8AC3E}">
        <p14:creationId xmlns:p14="http://schemas.microsoft.com/office/powerpoint/2010/main" xmlns="" val="3882168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7A478F-3EC7-4076-860A-26EE9084B40D}"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1C5D22-5ADF-4189-A556-3983B2C5C376}" type="datetimeFigureOut">
              <a:rPr lang="en-US" smtClean="0"/>
              <a:pPr/>
              <a:t>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332CB8-9C96-45AE-BEF3-8439471F809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1C5D22-5ADF-4189-A556-3983B2C5C376}" type="datetimeFigureOut">
              <a:rPr lang="en-US" smtClean="0"/>
              <a:pPr/>
              <a:t>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332CB8-9C96-45AE-BEF3-8439471F809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1C5D22-5ADF-4189-A556-3983B2C5C376}" type="datetimeFigureOut">
              <a:rPr lang="en-US" smtClean="0"/>
              <a:pPr/>
              <a:t>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332CB8-9C96-45AE-BEF3-8439471F809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1C5D22-5ADF-4189-A556-3983B2C5C376}" type="datetimeFigureOut">
              <a:rPr lang="en-US" smtClean="0"/>
              <a:pPr/>
              <a:t>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332CB8-9C96-45AE-BEF3-8439471F809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1C5D22-5ADF-4189-A556-3983B2C5C376}" type="datetimeFigureOut">
              <a:rPr lang="en-US" smtClean="0"/>
              <a:pPr/>
              <a:t>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332CB8-9C96-45AE-BEF3-8439471F809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1C5D22-5ADF-4189-A556-3983B2C5C376}" type="datetimeFigureOut">
              <a:rPr lang="en-US" smtClean="0"/>
              <a:pPr/>
              <a:t>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332CB8-9C96-45AE-BEF3-8439471F809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1C5D22-5ADF-4189-A556-3983B2C5C376}" type="datetimeFigureOut">
              <a:rPr lang="en-US" smtClean="0"/>
              <a:pPr/>
              <a:t>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332CB8-9C96-45AE-BEF3-8439471F809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1C5D22-5ADF-4189-A556-3983B2C5C376}" type="datetimeFigureOut">
              <a:rPr lang="en-US" smtClean="0"/>
              <a:pPr/>
              <a:t>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332CB8-9C96-45AE-BEF3-8439471F809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1C5D22-5ADF-4189-A556-3983B2C5C376}" type="datetimeFigureOut">
              <a:rPr lang="en-US" smtClean="0"/>
              <a:pPr/>
              <a:t>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332CB8-9C96-45AE-BEF3-8439471F809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1C5D22-5ADF-4189-A556-3983B2C5C376}" type="datetimeFigureOut">
              <a:rPr lang="en-US" smtClean="0"/>
              <a:pPr/>
              <a:t>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332CB8-9C96-45AE-BEF3-8439471F809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1C5D22-5ADF-4189-A556-3983B2C5C376}" type="datetimeFigureOut">
              <a:rPr lang="en-US" smtClean="0"/>
              <a:pPr/>
              <a:t>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332CB8-9C96-45AE-BEF3-8439471F809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1C5D22-5ADF-4189-A556-3983B2C5C376}" type="datetimeFigureOut">
              <a:rPr lang="en-US" smtClean="0"/>
              <a:pPr/>
              <a:t>1/4/2019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32CB8-9C96-45AE-BEF3-8439471F80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 Id="rId9" Type="http://schemas.openxmlformats.org/officeDocument/2006/relationships/image" Target="../media/image57.jpeg"/></Relationships>
</file>

<file path=ppt/slides/_rels/slide2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23.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2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2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2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 Id="rId5" Type="http://schemas.openxmlformats.org/officeDocument/2006/relationships/image" Target="../media/image89.jpeg"/><Relationship Id="rId4" Type="http://schemas.openxmlformats.org/officeDocument/2006/relationships/image" Target="../media/image88.jpeg"/></Relationships>
</file>

<file path=ppt/slides/_rels/slide31.xml.rels><?xml version="1.0" encoding="UTF-8" standalone="yes"?>
<Relationships xmlns="http://schemas.openxmlformats.org/package/2006/relationships"><Relationship Id="rId3" Type="http://schemas.openxmlformats.org/officeDocument/2006/relationships/image" Target="../media/image91.jpeg"/><Relationship Id="rId7" Type="http://schemas.openxmlformats.org/officeDocument/2006/relationships/image" Target="../media/image95.jpeg"/><Relationship Id="rId2" Type="http://schemas.openxmlformats.org/officeDocument/2006/relationships/image" Target="../media/image90.jpeg"/><Relationship Id="rId1" Type="http://schemas.openxmlformats.org/officeDocument/2006/relationships/slideLayout" Target="../slideLayouts/slideLayout2.xml"/><Relationship Id="rId6" Type="http://schemas.openxmlformats.org/officeDocument/2006/relationships/image" Target="../media/image94.jpeg"/><Relationship Id="rId5" Type="http://schemas.openxmlformats.org/officeDocument/2006/relationships/image" Target="../media/image93.jpeg"/><Relationship Id="rId4" Type="http://schemas.openxmlformats.org/officeDocument/2006/relationships/image" Target="../media/image92.jpeg"/></Relationships>
</file>

<file path=ppt/slides/_rels/slide32.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xml"/><Relationship Id="rId4" Type="http://schemas.openxmlformats.org/officeDocument/2006/relationships/image" Target="../media/image98.jpeg"/></Relationships>
</file>

<file path=ppt/slides/_rels/slide33.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xml"/><Relationship Id="rId5" Type="http://schemas.openxmlformats.org/officeDocument/2006/relationships/image" Target="../media/image103.jpeg"/><Relationship Id="rId4" Type="http://schemas.openxmlformats.org/officeDocument/2006/relationships/image" Target="../media/image102.jpe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11.jpeg"/><Relationship Id="rId3" Type="http://schemas.openxmlformats.org/officeDocument/2006/relationships/image" Target="../media/image106.jpeg"/><Relationship Id="rId7" Type="http://schemas.openxmlformats.org/officeDocument/2006/relationships/image" Target="../media/image110.jpeg"/><Relationship Id="rId2" Type="http://schemas.openxmlformats.org/officeDocument/2006/relationships/image" Target="../media/image105.jpeg"/><Relationship Id="rId1" Type="http://schemas.openxmlformats.org/officeDocument/2006/relationships/slideLayout" Target="../slideLayouts/slideLayout2.xml"/><Relationship Id="rId6" Type="http://schemas.openxmlformats.org/officeDocument/2006/relationships/image" Target="../media/image109.jpeg"/><Relationship Id="rId5" Type="http://schemas.openxmlformats.org/officeDocument/2006/relationships/image" Target="../media/image108.jpeg"/><Relationship Id="rId10" Type="http://schemas.openxmlformats.org/officeDocument/2006/relationships/image" Target="../media/image113.jpeg"/><Relationship Id="rId4" Type="http://schemas.openxmlformats.org/officeDocument/2006/relationships/image" Target="../media/image107.jpeg"/><Relationship Id="rId9" Type="http://schemas.openxmlformats.org/officeDocument/2006/relationships/image" Target="../media/image112.jpeg"/></Relationships>
</file>

<file path=ppt/slides/_rels/slide37.xml.rels><?xml version="1.0" encoding="UTF-8" standalone="yes"?>
<Relationships xmlns="http://schemas.openxmlformats.org/package/2006/relationships"><Relationship Id="rId3" Type="http://schemas.openxmlformats.org/officeDocument/2006/relationships/image" Target="../media/image115.jpeg"/><Relationship Id="rId7" Type="http://schemas.openxmlformats.org/officeDocument/2006/relationships/image" Target="../media/image119.jpeg"/><Relationship Id="rId2" Type="http://schemas.openxmlformats.org/officeDocument/2006/relationships/image" Target="../media/image114.jpeg"/><Relationship Id="rId1" Type="http://schemas.openxmlformats.org/officeDocument/2006/relationships/slideLayout" Target="../slideLayouts/slideLayout2.xml"/><Relationship Id="rId6" Type="http://schemas.openxmlformats.org/officeDocument/2006/relationships/image" Target="../media/image118.jpeg"/><Relationship Id="rId5" Type="http://schemas.openxmlformats.org/officeDocument/2006/relationships/image" Target="../media/image117.jpeg"/><Relationship Id="rId4" Type="http://schemas.openxmlformats.org/officeDocument/2006/relationships/image" Target="../media/image116.jpeg"/></Relationships>
</file>

<file path=ppt/slides/_rels/slide38.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2.xml"/><Relationship Id="rId5" Type="http://schemas.openxmlformats.org/officeDocument/2006/relationships/image" Target="../media/image123.jpeg"/><Relationship Id="rId4" Type="http://schemas.openxmlformats.org/officeDocument/2006/relationships/image" Target="../media/image122.jpeg"/></Relationships>
</file>

<file path=ppt/slides/_rels/slide39.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jpeg"/><Relationship Id="rId1" Type="http://schemas.openxmlformats.org/officeDocument/2006/relationships/slideLayout" Target="../slideLayouts/slideLayout2.xml"/><Relationship Id="rId4" Type="http://schemas.openxmlformats.org/officeDocument/2006/relationships/image" Target="../media/image128.jpeg"/></Relationships>
</file>

<file path=ppt/slides/_rels/slide42.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image" Target="../media/image1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image" Target="../media/image131.jpeg"/><Relationship Id="rId1" Type="http://schemas.openxmlformats.org/officeDocument/2006/relationships/slideLayout" Target="../slideLayouts/slideLayout2.xml"/><Relationship Id="rId5" Type="http://schemas.openxmlformats.org/officeDocument/2006/relationships/image" Target="../media/image134.jpeg"/><Relationship Id="rId4" Type="http://schemas.openxmlformats.org/officeDocument/2006/relationships/image" Target="../media/image133.jpeg"/></Relationships>
</file>

<file path=ppt/slides/_rels/slide44.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35.jpeg"/><Relationship Id="rId1" Type="http://schemas.openxmlformats.org/officeDocument/2006/relationships/slideLayout" Target="../slideLayouts/slideLayout2.xml"/><Relationship Id="rId5" Type="http://schemas.openxmlformats.org/officeDocument/2006/relationships/image" Target="../media/image138.jpeg"/><Relationship Id="rId4" Type="http://schemas.openxmlformats.org/officeDocument/2006/relationships/image" Target="../media/image137.jpeg"/></Relationships>
</file>

<file path=ppt/slides/_rels/slide45.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image" Target="../media/image139.jpeg"/><Relationship Id="rId1" Type="http://schemas.openxmlformats.org/officeDocument/2006/relationships/slideLayout" Target="../slideLayouts/slideLayout2.xml"/><Relationship Id="rId5" Type="http://schemas.openxmlformats.org/officeDocument/2006/relationships/image" Target="../media/image142.jpeg"/><Relationship Id="rId4" Type="http://schemas.openxmlformats.org/officeDocument/2006/relationships/image" Target="../media/image141.jpeg"/></Relationships>
</file>

<file path=ppt/slides/_rels/slide46.xml.rels><?xml version="1.0" encoding="UTF-8" standalone="yes"?>
<Relationships xmlns="http://schemas.openxmlformats.org/package/2006/relationships"><Relationship Id="rId3" Type="http://schemas.openxmlformats.org/officeDocument/2006/relationships/image" Target="../media/image144.jpeg"/><Relationship Id="rId7" Type="http://schemas.openxmlformats.org/officeDocument/2006/relationships/image" Target="../media/image148.jpeg"/><Relationship Id="rId2" Type="http://schemas.openxmlformats.org/officeDocument/2006/relationships/image" Target="../media/image143.jpeg"/><Relationship Id="rId1" Type="http://schemas.openxmlformats.org/officeDocument/2006/relationships/slideLayout" Target="../slideLayouts/slideLayout2.xml"/><Relationship Id="rId6" Type="http://schemas.openxmlformats.org/officeDocument/2006/relationships/image" Target="../media/image147.jpeg"/><Relationship Id="rId5" Type="http://schemas.openxmlformats.org/officeDocument/2006/relationships/image" Target="../media/image146.jpeg"/><Relationship Id="rId4" Type="http://schemas.openxmlformats.org/officeDocument/2006/relationships/image" Target="../media/image145.jpeg"/></Relationships>
</file>

<file path=ppt/slides/_rels/slide47.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image" Target="../media/image149.jpeg"/><Relationship Id="rId1" Type="http://schemas.openxmlformats.org/officeDocument/2006/relationships/slideLayout" Target="../slideLayouts/slideLayout2.xml"/><Relationship Id="rId5" Type="http://schemas.openxmlformats.org/officeDocument/2006/relationships/image" Target="../media/image152.jpeg"/><Relationship Id="rId4" Type="http://schemas.openxmlformats.org/officeDocument/2006/relationships/image" Target="../media/image151.jpeg"/></Relationships>
</file>

<file path=ppt/slides/_rels/slide48.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image" Target="../media/image153.jpeg"/><Relationship Id="rId1" Type="http://schemas.openxmlformats.org/officeDocument/2006/relationships/slideLayout" Target="../slideLayouts/slideLayout2.xml"/><Relationship Id="rId5" Type="http://schemas.openxmlformats.org/officeDocument/2006/relationships/image" Target="../media/image156.jpeg"/><Relationship Id="rId4" Type="http://schemas.openxmlformats.org/officeDocument/2006/relationships/image" Target="../media/image155.jpeg"/></Relationships>
</file>

<file path=ppt/slides/_rels/slide49.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image" Target="../media/image157.jpeg"/><Relationship Id="rId1" Type="http://schemas.openxmlformats.org/officeDocument/2006/relationships/slideLayout" Target="../slideLayouts/slideLayout2.xml"/><Relationship Id="rId5" Type="http://schemas.openxmlformats.org/officeDocument/2006/relationships/image" Target="../media/image160.jpeg"/><Relationship Id="rId4" Type="http://schemas.openxmlformats.org/officeDocument/2006/relationships/image" Target="../media/image159.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image" Target="../media/image161.jpeg"/><Relationship Id="rId1" Type="http://schemas.openxmlformats.org/officeDocument/2006/relationships/slideLayout" Target="../slideLayouts/slideLayout2.xml"/><Relationship Id="rId5" Type="http://schemas.openxmlformats.org/officeDocument/2006/relationships/image" Target="../media/image164.jpeg"/><Relationship Id="rId4" Type="http://schemas.openxmlformats.org/officeDocument/2006/relationships/image" Target="../media/image163.jpeg"/></Relationships>
</file>

<file path=ppt/slides/_rels/slide51.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image" Target="../media/image165.jpeg"/><Relationship Id="rId1" Type="http://schemas.openxmlformats.org/officeDocument/2006/relationships/slideLayout" Target="../slideLayouts/slideLayout2.xml"/><Relationship Id="rId6" Type="http://schemas.openxmlformats.org/officeDocument/2006/relationships/image" Target="../media/image169.jpeg"/><Relationship Id="rId5" Type="http://schemas.openxmlformats.org/officeDocument/2006/relationships/image" Target="../media/image168.jpeg"/><Relationship Id="rId4" Type="http://schemas.openxmlformats.org/officeDocument/2006/relationships/image" Target="../media/image167.jpeg"/></Relationships>
</file>

<file path=ppt/slides/_rels/slide52.xml.rels><?xml version="1.0" encoding="UTF-8" standalone="yes"?>
<Relationships xmlns="http://schemas.openxmlformats.org/package/2006/relationships"><Relationship Id="rId3" Type="http://schemas.openxmlformats.org/officeDocument/2006/relationships/image" Target="../media/image171.jpeg"/><Relationship Id="rId2" Type="http://schemas.openxmlformats.org/officeDocument/2006/relationships/image" Target="../media/image170.jpeg"/><Relationship Id="rId1" Type="http://schemas.openxmlformats.org/officeDocument/2006/relationships/slideLayout" Target="../slideLayouts/slideLayout2.xml"/><Relationship Id="rId5" Type="http://schemas.openxmlformats.org/officeDocument/2006/relationships/image" Target="../media/image173.jpeg"/><Relationship Id="rId4" Type="http://schemas.openxmlformats.org/officeDocument/2006/relationships/image" Target="../media/image172.jpeg"/></Relationships>
</file>

<file path=ppt/slides/_rels/slide53.xml.rels><?xml version="1.0" encoding="UTF-8" standalone="yes"?>
<Relationships xmlns="http://schemas.openxmlformats.org/package/2006/relationships"><Relationship Id="rId3" Type="http://schemas.openxmlformats.org/officeDocument/2006/relationships/image" Target="../media/image175.jpeg"/><Relationship Id="rId2" Type="http://schemas.openxmlformats.org/officeDocument/2006/relationships/image" Target="../media/image174.jpeg"/><Relationship Id="rId1" Type="http://schemas.openxmlformats.org/officeDocument/2006/relationships/slideLayout" Target="../slideLayouts/slideLayout2.xml"/><Relationship Id="rId5" Type="http://schemas.openxmlformats.org/officeDocument/2006/relationships/image" Target="../media/image177.jpeg"/><Relationship Id="rId4" Type="http://schemas.openxmlformats.org/officeDocument/2006/relationships/image" Target="../media/image176.jpeg"/></Relationships>
</file>

<file path=ppt/slides/_rels/slide54.xml.rels><?xml version="1.0" encoding="UTF-8" standalone="yes"?>
<Relationships xmlns="http://schemas.openxmlformats.org/package/2006/relationships"><Relationship Id="rId3" Type="http://schemas.openxmlformats.org/officeDocument/2006/relationships/image" Target="../media/image179.jpeg"/><Relationship Id="rId7" Type="http://schemas.openxmlformats.org/officeDocument/2006/relationships/image" Target="../media/image183.jpeg"/><Relationship Id="rId2" Type="http://schemas.openxmlformats.org/officeDocument/2006/relationships/image" Target="../media/image178.jpeg"/><Relationship Id="rId1" Type="http://schemas.openxmlformats.org/officeDocument/2006/relationships/slideLayout" Target="../slideLayouts/slideLayout2.xml"/><Relationship Id="rId6" Type="http://schemas.openxmlformats.org/officeDocument/2006/relationships/image" Target="../media/image182.jpeg"/><Relationship Id="rId5" Type="http://schemas.openxmlformats.org/officeDocument/2006/relationships/image" Target="../media/image181.jpeg"/><Relationship Id="rId4" Type="http://schemas.openxmlformats.org/officeDocument/2006/relationships/image" Target="../media/image180.jpeg"/></Relationships>
</file>

<file path=ppt/slides/_rels/slide55.xml.rels><?xml version="1.0" encoding="UTF-8" standalone="yes"?>
<Relationships xmlns="http://schemas.openxmlformats.org/package/2006/relationships"><Relationship Id="rId3" Type="http://schemas.openxmlformats.org/officeDocument/2006/relationships/image" Target="../media/image185.jpeg"/><Relationship Id="rId2" Type="http://schemas.openxmlformats.org/officeDocument/2006/relationships/image" Target="../media/image184.jpeg"/><Relationship Id="rId1" Type="http://schemas.openxmlformats.org/officeDocument/2006/relationships/slideLayout" Target="../slideLayouts/slideLayout2.xml"/><Relationship Id="rId5" Type="http://schemas.openxmlformats.org/officeDocument/2006/relationships/image" Target="../media/image187.jpeg"/><Relationship Id="rId4" Type="http://schemas.openxmlformats.org/officeDocument/2006/relationships/image" Target="../media/image186.jpeg"/></Relationships>
</file>

<file path=ppt/slides/_rels/slide56.xml.rels><?xml version="1.0" encoding="UTF-8" standalone="yes"?>
<Relationships xmlns="http://schemas.openxmlformats.org/package/2006/relationships"><Relationship Id="rId3" Type="http://schemas.openxmlformats.org/officeDocument/2006/relationships/image" Target="../media/image189.jpeg"/><Relationship Id="rId2" Type="http://schemas.openxmlformats.org/officeDocument/2006/relationships/image" Target="../media/image188.jpeg"/><Relationship Id="rId1" Type="http://schemas.openxmlformats.org/officeDocument/2006/relationships/slideLayout" Target="../slideLayouts/slideLayout2.xml"/><Relationship Id="rId5" Type="http://schemas.openxmlformats.org/officeDocument/2006/relationships/image" Target="../media/image191.jpeg"/><Relationship Id="rId4" Type="http://schemas.openxmlformats.org/officeDocument/2006/relationships/image" Target="../media/image190.jpeg"/></Relationships>
</file>

<file path=ppt/slides/_rels/slide57.xml.rels><?xml version="1.0" encoding="UTF-8" standalone="yes"?>
<Relationships xmlns="http://schemas.openxmlformats.org/package/2006/relationships"><Relationship Id="rId3" Type="http://schemas.openxmlformats.org/officeDocument/2006/relationships/image" Target="../media/image193.jpeg"/><Relationship Id="rId2" Type="http://schemas.openxmlformats.org/officeDocument/2006/relationships/image" Target="../media/image192.jpeg"/><Relationship Id="rId1" Type="http://schemas.openxmlformats.org/officeDocument/2006/relationships/slideLayout" Target="../slideLayouts/slideLayout2.xml"/><Relationship Id="rId6" Type="http://schemas.openxmlformats.org/officeDocument/2006/relationships/image" Target="../media/image196.jpeg"/><Relationship Id="rId5" Type="http://schemas.openxmlformats.org/officeDocument/2006/relationships/image" Target="../media/image195.jpeg"/><Relationship Id="rId4" Type="http://schemas.openxmlformats.org/officeDocument/2006/relationships/image" Target="../media/image194.jpeg"/></Relationships>
</file>

<file path=ppt/slides/_rels/slide58.xml.rels><?xml version="1.0" encoding="UTF-8" standalone="yes"?>
<Relationships xmlns="http://schemas.openxmlformats.org/package/2006/relationships"><Relationship Id="rId2" Type="http://schemas.openxmlformats.org/officeDocument/2006/relationships/image" Target="../media/image19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9.jpeg"/><Relationship Id="rId2" Type="http://schemas.openxmlformats.org/officeDocument/2006/relationships/image" Target="../media/image198.jpeg"/><Relationship Id="rId1" Type="http://schemas.openxmlformats.org/officeDocument/2006/relationships/slideLayout" Target="../slideLayouts/slideLayout2.xml"/><Relationship Id="rId4" Type="http://schemas.openxmlformats.org/officeDocument/2006/relationships/image" Target="../media/image20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3.jpeg"/><Relationship Id="rId2" Type="http://schemas.openxmlformats.org/officeDocument/2006/relationships/image" Target="../media/image202.jpeg"/><Relationship Id="rId1" Type="http://schemas.openxmlformats.org/officeDocument/2006/relationships/slideLayout" Target="../slideLayouts/slideLayout2.xml"/><Relationship Id="rId5" Type="http://schemas.openxmlformats.org/officeDocument/2006/relationships/image" Target="../media/image205.jpeg"/><Relationship Id="rId4" Type="http://schemas.openxmlformats.org/officeDocument/2006/relationships/image" Target="../media/image204.jpeg"/></Relationships>
</file>

<file path=ppt/slides/_rels/slide62.xml.rels><?xml version="1.0" encoding="UTF-8" standalone="yes"?>
<Relationships xmlns="http://schemas.openxmlformats.org/package/2006/relationships"><Relationship Id="rId3" Type="http://schemas.openxmlformats.org/officeDocument/2006/relationships/image" Target="../media/image207.jpeg"/><Relationship Id="rId2" Type="http://schemas.openxmlformats.org/officeDocument/2006/relationships/image" Target="../media/image206.jpeg"/><Relationship Id="rId1" Type="http://schemas.openxmlformats.org/officeDocument/2006/relationships/slideLayout" Target="../slideLayouts/slideLayout2.xml"/><Relationship Id="rId5" Type="http://schemas.openxmlformats.org/officeDocument/2006/relationships/image" Target="../media/image209.jpeg"/><Relationship Id="rId4" Type="http://schemas.openxmlformats.org/officeDocument/2006/relationships/image" Target="../media/image208.jpeg"/></Relationships>
</file>

<file path=ppt/slides/_rels/slide63.xml.rels><?xml version="1.0" encoding="UTF-8" standalone="yes"?>
<Relationships xmlns="http://schemas.openxmlformats.org/package/2006/relationships"><Relationship Id="rId3" Type="http://schemas.openxmlformats.org/officeDocument/2006/relationships/image" Target="../media/image211.jpeg"/><Relationship Id="rId2" Type="http://schemas.openxmlformats.org/officeDocument/2006/relationships/image" Target="../media/image210.jpeg"/><Relationship Id="rId1" Type="http://schemas.openxmlformats.org/officeDocument/2006/relationships/slideLayout" Target="../slideLayouts/slideLayout2.xml"/><Relationship Id="rId5" Type="http://schemas.openxmlformats.org/officeDocument/2006/relationships/image" Target="../media/image213.jpeg"/><Relationship Id="rId4" Type="http://schemas.openxmlformats.org/officeDocument/2006/relationships/image" Target="../media/image212.jpeg"/></Relationships>
</file>

<file path=ppt/slides/_rels/slide64.xml.rels><?xml version="1.0" encoding="UTF-8" standalone="yes"?>
<Relationships xmlns="http://schemas.openxmlformats.org/package/2006/relationships"><Relationship Id="rId8" Type="http://schemas.openxmlformats.org/officeDocument/2006/relationships/image" Target="../media/image220.jpeg"/><Relationship Id="rId3" Type="http://schemas.openxmlformats.org/officeDocument/2006/relationships/image" Target="../media/image215.jpeg"/><Relationship Id="rId7" Type="http://schemas.openxmlformats.org/officeDocument/2006/relationships/image" Target="../media/image219.jpeg"/><Relationship Id="rId2" Type="http://schemas.openxmlformats.org/officeDocument/2006/relationships/image" Target="../media/image214.jpeg"/><Relationship Id="rId1" Type="http://schemas.openxmlformats.org/officeDocument/2006/relationships/slideLayout" Target="../slideLayouts/slideLayout2.xml"/><Relationship Id="rId6" Type="http://schemas.openxmlformats.org/officeDocument/2006/relationships/image" Target="../media/image218.jpeg"/><Relationship Id="rId5" Type="http://schemas.openxmlformats.org/officeDocument/2006/relationships/image" Target="../media/image217.jpeg"/><Relationship Id="rId4" Type="http://schemas.openxmlformats.org/officeDocument/2006/relationships/image" Target="../media/image216.jpeg"/></Relationships>
</file>

<file path=ppt/slides/_rels/slide65.xml.rels><?xml version="1.0" encoding="UTF-8" standalone="yes"?>
<Relationships xmlns="http://schemas.openxmlformats.org/package/2006/relationships"><Relationship Id="rId8" Type="http://schemas.openxmlformats.org/officeDocument/2006/relationships/image" Target="../media/image227.jpeg"/><Relationship Id="rId3" Type="http://schemas.openxmlformats.org/officeDocument/2006/relationships/image" Target="../media/image222.jpeg"/><Relationship Id="rId7" Type="http://schemas.openxmlformats.org/officeDocument/2006/relationships/image" Target="../media/image226.jpeg"/><Relationship Id="rId2" Type="http://schemas.openxmlformats.org/officeDocument/2006/relationships/image" Target="../media/image221.jpeg"/><Relationship Id="rId1" Type="http://schemas.openxmlformats.org/officeDocument/2006/relationships/slideLayout" Target="../slideLayouts/slideLayout2.xml"/><Relationship Id="rId6" Type="http://schemas.openxmlformats.org/officeDocument/2006/relationships/image" Target="../media/image225.jpeg"/><Relationship Id="rId5" Type="http://schemas.openxmlformats.org/officeDocument/2006/relationships/image" Target="../media/image224.jpeg"/><Relationship Id="rId4" Type="http://schemas.openxmlformats.org/officeDocument/2006/relationships/image" Target="../media/image223.jpeg"/></Relationships>
</file>

<file path=ppt/slides/_rels/slide66.xml.rels><?xml version="1.0" encoding="UTF-8" standalone="yes"?>
<Relationships xmlns="http://schemas.openxmlformats.org/package/2006/relationships"><Relationship Id="rId3" Type="http://schemas.openxmlformats.org/officeDocument/2006/relationships/image" Target="../media/image229.jpeg"/><Relationship Id="rId2" Type="http://schemas.openxmlformats.org/officeDocument/2006/relationships/image" Target="../media/image22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31.jpeg"/><Relationship Id="rId2" Type="http://schemas.openxmlformats.org/officeDocument/2006/relationships/image" Target="../media/image230.jpeg"/><Relationship Id="rId1" Type="http://schemas.openxmlformats.org/officeDocument/2006/relationships/slideLayout" Target="../slideLayouts/slideLayout2.xml"/><Relationship Id="rId4" Type="http://schemas.openxmlformats.org/officeDocument/2006/relationships/image" Target="../media/image232.jpeg"/></Relationships>
</file>

<file path=ppt/slides/_rels/slide68.xml.rels><?xml version="1.0" encoding="UTF-8" standalone="yes"?>
<Relationships xmlns="http://schemas.openxmlformats.org/package/2006/relationships"><Relationship Id="rId3" Type="http://schemas.openxmlformats.org/officeDocument/2006/relationships/image" Target="../media/image234.jpeg"/><Relationship Id="rId2" Type="http://schemas.openxmlformats.org/officeDocument/2006/relationships/image" Target="../media/image233.jpeg"/><Relationship Id="rId1" Type="http://schemas.openxmlformats.org/officeDocument/2006/relationships/slideLayout" Target="../slideLayouts/slideLayout2.xml"/><Relationship Id="rId5" Type="http://schemas.openxmlformats.org/officeDocument/2006/relationships/image" Target="../media/image236.jpeg"/><Relationship Id="rId4" Type="http://schemas.openxmlformats.org/officeDocument/2006/relationships/image" Target="../media/image235.jpeg"/></Relationships>
</file>

<file path=ppt/slides/_rels/slide69.xml.rels><?xml version="1.0" encoding="UTF-8" standalone="yes"?>
<Relationships xmlns="http://schemas.openxmlformats.org/package/2006/relationships"><Relationship Id="rId3" Type="http://schemas.openxmlformats.org/officeDocument/2006/relationships/image" Target="../media/image238.jpeg"/><Relationship Id="rId2" Type="http://schemas.openxmlformats.org/officeDocument/2006/relationships/image" Target="../media/image237.jpeg"/><Relationship Id="rId1" Type="http://schemas.openxmlformats.org/officeDocument/2006/relationships/slideLayout" Target="../slideLayouts/slideLayout2.xml"/><Relationship Id="rId6" Type="http://schemas.openxmlformats.org/officeDocument/2006/relationships/image" Target="../media/image241.jpeg"/><Relationship Id="rId5" Type="http://schemas.openxmlformats.org/officeDocument/2006/relationships/image" Target="../media/image240.jpeg"/><Relationship Id="rId4" Type="http://schemas.openxmlformats.org/officeDocument/2006/relationships/image" Target="../media/image239.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248.jpeg"/><Relationship Id="rId3" Type="http://schemas.openxmlformats.org/officeDocument/2006/relationships/image" Target="../media/image243.jpeg"/><Relationship Id="rId7" Type="http://schemas.openxmlformats.org/officeDocument/2006/relationships/image" Target="../media/image247.jpeg"/><Relationship Id="rId12" Type="http://schemas.openxmlformats.org/officeDocument/2006/relationships/image" Target="../media/image252.jpeg"/><Relationship Id="rId2" Type="http://schemas.openxmlformats.org/officeDocument/2006/relationships/image" Target="../media/image242.jpeg"/><Relationship Id="rId1" Type="http://schemas.openxmlformats.org/officeDocument/2006/relationships/slideLayout" Target="../slideLayouts/slideLayout2.xml"/><Relationship Id="rId6" Type="http://schemas.openxmlformats.org/officeDocument/2006/relationships/image" Target="../media/image246.jpeg"/><Relationship Id="rId11" Type="http://schemas.openxmlformats.org/officeDocument/2006/relationships/image" Target="../media/image251.jpeg"/><Relationship Id="rId5" Type="http://schemas.openxmlformats.org/officeDocument/2006/relationships/image" Target="../media/image245.jpeg"/><Relationship Id="rId10" Type="http://schemas.openxmlformats.org/officeDocument/2006/relationships/image" Target="../media/image250.jpeg"/><Relationship Id="rId4" Type="http://schemas.openxmlformats.org/officeDocument/2006/relationships/image" Target="../media/image244.jpeg"/><Relationship Id="rId9" Type="http://schemas.openxmlformats.org/officeDocument/2006/relationships/image" Target="../media/image249.jpeg"/></Relationships>
</file>

<file path=ppt/slides/_rels/slide71.xml.rels><?xml version="1.0" encoding="UTF-8" standalone="yes"?>
<Relationships xmlns="http://schemas.openxmlformats.org/package/2006/relationships"><Relationship Id="rId3" Type="http://schemas.openxmlformats.org/officeDocument/2006/relationships/image" Target="../media/image254.jpeg"/><Relationship Id="rId2" Type="http://schemas.openxmlformats.org/officeDocument/2006/relationships/image" Target="../media/image253.jpeg"/><Relationship Id="rId1" Type="http://schemas.openxmlformats.org/officeDocument/2006/relationships/slideLayout" Target="../slideLayouts/slideLayout2.xml"/><Relationship Id="rId6" Type="http://schemas.openxmlformats.org/officeDocument/2006/relationships/image" Target="../media/image256.jpeg"/><Relationship Id="rId5" Type="http://schemas.openxmlformats.org/officeDocument/2006/relationships/image" Target="../media/image255.jpeg"/><Relationship Id="rId4" Type="http://schemas.openxmlformats.org/officeDocument/2006/relationships/image" Target="../media/image241.jpeg"/></Relationships>
</file>

<file path=ppt/slides/_rels/slide72.xml.rels><?xml version="1.0" encoding="UTF-8" standalone="yes"?>
<Relationships xmlns="http://schemas.openxmlformats.org/package/2006/relationships"><Relationship Id="rId8" Type="http://schemas.openxmlformats.org/officeDocument/2006/relationships/image" Target="../media/image263.jpeg"/><Relationship Id="rId3" Type="http://schemas.openxmlformats.org/officeDocument/2006/relationships/image" Target="../media/image258.jpeg"/><Relationship Id="rId7" Type="http://schemas.openxmlformats.org/officeDocument/2006/relationships/image" Target="../media/image262.jpeg"/><Relationship Id="rId2" Type="http://schemas.openxmlformats.org/officeDocument/2006/relationships/image" Target="../media/image257.jpeg"/><Relationship Id="rId1" Type="http://schemas.openxmlformats.org/officeDocument/2006/relationships/slideLayout" Target="../slideLayouts/slideLayout2.xml"/><Relationship Id="rId6" Type="http://schemas.openxmlformats.org/officeDocument/2006/relationships/image" Target="../media/image261.jpeg"/><Relationship Id="rId5" Type="http://schemas.openxmlformats.org/officeDocument/2006/relationships/image" Target="../media/image260.jpeg"/><Relationship Id="rId10" Type="http://schemas.openxmlformats.org/officeDocument/2006/relationships/image" Target="../media/image265.jpeg"/><Relationship Id="rId4" Type="http://schemas.openxmlformats.org/officeDocument/2006/relationships/image" Target="../media/image259.jpeg"/><Relationship Id="rId9" Type="http://schemas.openxmlformats.org/officeDocument/2006/relationships/image" Target="../media/image264.jpeg"/></Relationships>
</file>

<file path=ppt/slides/_rels/slide73.xml.rels><?xml version="1.0" encoding="UTF-8" standalone="yes"?>
<Relationships xmlns="http://schemas.openxmlformats.org/package/2006/relationships"><Relationship Id="rId3" Type="http://schemas.openxmlformats.org/officeDocument/2006/relationships/image" Target="../media/image267.jpeg"/><Relationship Id="rId2" Type="http://schemas.openxmlformats.org/officeDocument/2006/relationships/image" Target="../media/image266.jpeg"/><Relationship Id="rId1" Type="http://schemas.openxmlformats.org/officeDocument/2006/relationships/slideLayout" Target="../slideLayouts/slideLayout2.xml"/><Relationship Id="rId6" Type="http://schemas.openxmlformats.org/officeDocument/2006/relationships/image" Target="../media/image270.jpeg"/><Relationship Id="rId5" Type="http://schemas.openxmlformats.org/officeDocument/2006/relationships/image" Target="../media/image269.jpeg"/><Relationship Id="rId4" Type="http://schemas.openxmlformats.org/officeDocument/2006/relationships/image" Target="../media/image268.jpeg"/></Relationships>
</file>

<file path=ppt/slides/_rels/slide74.xml.rels><?xml version="1.0" encoding="UTF-8" standalone="yes"?>
<Relationships xmlns="http://schemas.openxmlformats.org/package/2006/relationships"><Relationship Id="rId8" Type="http://schemas.openxmlformats.org/officeDocument/2006/relationships/image" Target="../media/image277.jpeg"/><Relationship Id="rId3" Type="http://schemas.openxmlformats.org/officeDocument/2006/relationships/image" Target="../media/image272.jpeg"/><Relationship Id="rId7" Type="http://schemas.openxmlformats.org/officeDocument/2006/relationships/image" Target="../media/image276.jpeg"/><Relationship Id="rId2" Type="http://schemas.openxmlformats.org/officeDocument/2006/relationships/image" Target="../media/image271.jpeg"/><Relationship Id="rId1" Type="http://schemas.openxmlformats.org/officeDocument/2006/relationships/slideLayout" Target="../slideLayouts/slideLayout2.xml"/><Relationship Id="rId6" Type="http://schemas.openxmlformats.org/officeDocument/2006/relationships/image" Target="../media/image275.jpeg"/><Relationship Id="rId5" Type="http://schemas.openxmlformats.org/officeDocument/2006/relationships/image" Target="../media/image274.jpeg"/><Relationship Id="rId4" Type="http://schemas.openxmlformats.org/officeDocument/2006/relationships/image" Target="../media/image273.jpeg"/><Relationship Id="rId9" Type="http://schemas.openxmlformats.org/officeDocument/2006/relationships/image" Target="../media/image278.jpeg"/></Relationships>
</file>

<file path=ppt/slides/_rels/slide75.xml.rels><?xml version="1.0" encoding="UTF-8" standalone="yes"?>
<Relationships xmlns="http://schemas.openxmlformats.org/package/2006/relationships"><Relationship Id="rId3" Type="http://schemas.openxmlformats.org/officeDocument/2006/relationships/image" Target="../media/image280.jpeg"/><Relationship Id="rId2" Type="http://schemas.openxmlformats.org/officeDocument/2006/relationships/image" Target="../media/image279.jpeg"/><Relationship Id="rId1" Type="http://schemas.openxmlformats.org/officeDocument/2006/relationships/slideLayout" Target="../slideLayouts/slideLayout2.xml"/><Relationship Id="rId6" Type="http://schemas.openxmlformats.org/officeDocument/2006/relationships/image" Target="../media/image282.jpeg"/><Relationship Id="rId5" Type="http://schemas.openxmlformats.org/officeDocument/2006/relationships/image" Target="../media/image281.jpeg"/><Relationship Id="rId4" Type="http://schemas.openxmlformats.org/officeDocument/2006/relationships/image" Target="../media/image275.jpeg"/></Relationships>
</file>

<file path=ppt/slides/_rels/slide76.xml.rels><?xml version="1.0" encoding="UTF-8" standalone="yes"?>
<Relationships xmlns="http://schemas.openxmlformats.org/package/2006/relationships"><Relationship Id="rId3" Type="http://schemas.openxmlformats.org/officeDocument/2006/relationships/image" Target="../media/image284.jpeg"/><Relationship Id="rId7" Type="http://schemas.openxmlformats.org/officeDocument/2006/relationships/image" Target="../media/image288.jpeg"/><Relationship Id="rId2" Type="http://schemas.openxmlformats.org/officeDocument/2006/relationships/image" Target="../media/image283.jpeg"/><Relationship Id="rId1" Type="http://schemas.openxmlformats.org/officeDocument/2006/relationships/slideLayout" Target="../slideLayouts/slideLayout2.xml"/><Relationship Id="rId6" Type="http://schemas.openxmlformats.org/officeDocument/2006/relationships/image" Target="../media/image287.jpeg"/><Relationship Id="rId5" Type="http://schemas.openxmlformats.org/officeDocument/2006/relationships/image" Target="../media/image286.jpeg"/><Relationship Id="rId4" Type="http://schemas.openxmlformats.org/officeDocument/2006/relationships/image" Target="../media/image285.jpeg"/></Relationships>
</file>

<file path=ppt/slides/_rels/slide77.xml.rels><?xml version="1.0" encoding="UTF-8" standalone="yes"?>
<Relationships xmlns="http://schemas.openxmlformats.org/package/2006/relationships"><Relationship Id="rId3" Type="http://schemas.openxmlformats.org/officeDocument/2006/relationships/image" Target="../media/image290.jpeg"/><Relationship Id="rId2" Type="http://schemas.openxmlformats.org/officeDocument/2006/relationships/image" Target="../media/image289.jpeg"/><Relationship Id="rId1" Type="http://schemas.openxmlformats.org/officeDocument/2006/relationships/slideLayout" Target="../slideLayouts/slideLayout2.xml"/><Relationship Id="rId4" Type="http://schemas.openxmlformats.org/officeDocument/2006/relationships/image" Target="../media/image291.jpeg"/></Relationships>
</file>

<file path=ppt/slides/_rels/slide78.xml.rels><?xml version="1.0" encoding="UTF-8" standalone="yes"?>
<Relationships xmlns="http://schemas.openxmlformats.org/package/2006/relationships"><Relationship Id="rId3" Type="http://schemas.openxmlformats.org/officeDocument/2006/relationships/image" Target="../media/image293.jpeg"/><Relationship Id="rId2" Type="http://schemas.openxmlformats.org/officeDocument/2006/relationships/image" Target="../media/image29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95.jpeg"/><Relationship Id="rId7" Type="http://schemas.openxmlformats.org/officeDocument/2006/relationships/image" Target="../media/image299.jpeg"/><Relationship Id="rId2" Type="http://schemas.openxmlformats.org/officeDocument/2006/relationships/image" Target="../media/image294.jpeg"/><Relationship Id="rId1" Type="http://schemas.openxmlformats.org/officeDocument/2006/relationships/slideLayout" Target="../slideLayouts/slideLayout2.xml"/><Relationship Id="rId6" Type="http://schemas.openxmlformats.org/officeDocument/2006/relationships/image" Target="../media/image298.jpeg"/><Relationship Id="rId5" Type="http://schemas.openxmlformats.org/officeDocument/2006/relationships/image" Target="../media/image297.jpeg"/><Relationship Id="rId4" Type="http://schemas.openxmlformats.org/officeDocument/2006/relationships/image" Target="../media/image296.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0.xml.rels><?xml version="1.0" encoding="UTF-8" standalone="yes"?>
<Relationships xmlns="http://schemas.openxmlformats.org/package/2006/relationships"><Relationship Id="rId3" Type="http://schemas.openxmlformats.org/officeDocument/2006/relationships/image" Target="../media/image301.jpeg"/><Relationship Id="rId7" Type="http://schemas.openxmlformats.org/officeDocument/2006/relationships/image" Target="../media/image305.jpeg"/><Relationship Id="rId2" Type="http://schemas.openxmlformats.org/officeDocument/2006/relationships/image" Target="../media/image300.jpeg"/><Relationship Id="rId1" Type="http://schemas.openxmlformats.org/officeDocument/2006/relationships/slideLayout" Target="../slideLayouts/slideLayout2.xml"/><Relationship Id="rId6" Type="http://schemas.openxmlformats.org/officeDocument/2006/relationships/image" Target="../media/image304.jpeg"/><Relationship Id="rId5" Type="http://schemas.openxmlformats.org/officeDocument/2006/relationships/image" Target="../media/image303.jpeg"/><Relationship Id="rId4" Type="http://schemas.openxmlformats.org/officeDocument/2006/relationships/image" Target="../media/image302.jpeg"/></Relationships>
</file>

<file path=ppt/slides/_rels/slide81.xml.rels><?xml version="1.0" encoding="UTF-8" standalone="yes"?>
<Relationships xmlns="http://schemas.openxmlformats.org/package/2006/relationships"><Relationship Id="rId3" Type="http://schemas.openxmlformats.org/officeDocument/2006/relationships/image" Target="../media/image307.jpeg"/><Relationship Id="rId2" Type="http://schemas.openxmlformats.org/officeDocument/2006/relationships/image" Target="../media/image306.jpeg"/><Relationship Id="rId1" Type="http://schemas.openxmlformats.org/officeDocument/2006/relationships/slideLayout" Target="../slideLayouts/slideLayout2.xml"/><Relationship Id="rId5" Type="http://schemas.openxmlformats.org/officeDocument/2006/relationships/image" Target="../media/image309.jpeg"/><Relationship Id="rId4" Type="http://schemas.openxmlformats.org/officeDocument/2006/relationships/image" Target="../media/image308.jpeg"/></Relationships>
</file>

<file path=ppt/slides/_rels/slide82.xml.rels><?xml version="1.0" encoding="UTF-8" standalone="yes"?>
<Relationships xmlns="http://schemas.openxmlformats.org/package/2006/relationships"><Relationship Id="rId3" Type="http://schemas.openxmlformats.org/officeDocument/2006/relationships/image" Target="../media/image311.jpeg"/><Relationship Id="rId2" Type="http://schemas.openxmlformats.org/officeDocument/2006/relationships/image" Target="../media/image310.jpeg"/><Relationship Id="rId1" Type="http://schemas.openxmlformats.org/officeDocument/2006/relationships/slideLayout" Target="../slideLayouts/slideLayout2.xml"/><Relationship Id="rId4" Type="http://schemas.openxmlformats.org/officeDocument/2006/relationships/image" Target="../media/image312.jpeg"/></Relationships>
</file>

<file path=ppt/slides/_rels/slide83.xml.rels><?xml version="1.0" encoding="UTF-8" standalone="yes"?>
<Relationships xmlns="http://schemas.openxmlformats.org/package/2006/relationships"><Relationship Id="rId3" Type="http://schemas.openxmlformats.org/officeDocument/2006/relationships/image" Target="../media/image314.jpeg"/><Relationship Id="rId2" Type="http://schemas.openxmlformats.org/officeDocument/2006/relationships/image" Target="../media/image31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16.jpeg"/><Relationship Id="rId2" Type="http://schemas.openxmlformats.org/officeDocument/2006/relationships/image" Target="../media/image315.jpeg"/><Relationship Id="rId1" Type="http://schemas.openxmlformats.org/officeDocument/2006/relationships/slideLayout" Target="../slideLayouts/slideLayout2.xml"/><Relationship Id="rId5" Type="http://schemas.openxmlformats.org/officeDocument/2006/relationships/image" Target="../media/image318.jpeg"/><Relationship Id="rId4" Type="http://schemas.openxmlformats.org/officeDocument/2006/relationships/image" Target="../media/image317.jpeg"/></Relationships>
</file>

<file path=ppt/slides/_rels/slide85.xml.rels><?xml version="1.0" encoding="UTF-8" standalone="yes"?>
<Relationships xmlns="http://schemas.openxmlformats.org/package/2006/relationships"><Relationship Id="rId3" Type="http://schemas.openxmlformats.org/officeDocument/2006/relationships/image" Target="../media/image320.jpeg"/><Relationship Id="rId2" Type="http://schemas.openxmlformats.org/officeDocument/2006/relationships/image" Target="../media/image319.jpeg"/><Relationship Id="rId1" Type="http://schemas.openxmlformats.org/officeDocument/2006/relationships/slideLayout" Target="../slideLayouts/slideLayout2.xml"/><Relationship Id="rId5" Type="http://schemas.openxmlformats.org/officeDocument/2006/relationships/image" Target="../media/image322.jpeg"/><Relationship Id="rId4" Type="http://schemas.openxmlformats.org/officeDocument/2006/relationships/image" Target="../media/image321.jpeg"/></Relationships>
</file>

<file path=ppt/slides/_rels/slide86.xml.rels><?xml version="1.0" encoding="UTF-8" standalone="yes"?>
<Relationships xmlns="http://schemas.openxmlformats.org/package/2006/relationships"><Relationship Id="rId3" Type="http://schemas.openxmlformats.org/officeDocument/2006/relationships/image" Target="../media/image324.jpeg"/><Relationship Id="rId2" Type="http://schemas.openxmlformats.org/officeDocument/2006/relationships/image" Target="../media/image323.jpeg"/><Relationship Id="rId1" Type="http://schemas.openxmlformats.org/officeDocument/2006/relationships/slideLayout" Target="../slideLayouts/slideLayout2.xml"/><Relationship Id="rId5" Type="http://schemas.openxmlformats.org/officeDocument/2006/relationships/image" Target="../media/image326.jpeg"/><Relationship Id="rId4" Type="http://schemas.openxmlformats.org/officeDocument/2006/relationships/image" Target="../media/image325.jpeg"/></Relationships>
</file>

<file path=ppt/slides/_rels/slide87.xml.rels><?xml version="1.0" encoding="UTF-8" standalone="yes"?>
<Relationships xmlns="http://schemas.openxmlformats.org/package/2006/relationships"><Relationship Id="rId3" Type="http://schemas.openxmlformats.org/officeDocument/2006/relationships/image" Target="../media/image328.jpeg"/><Relationship Id="rId2" Type="http://schemas.openxmlformats.org/officeDocument/2006/relationships/image" Target="../media/image327.jpeg"/><Relationship Id="rId1" Type="http://schemas.openxmlformats.org/officeDocument/2006/relationships/slideLayout" Target="../slideLayouts/slideLayout2.xml"/><Relationship Id="rId5" Type="http://schemas.openxmlformats.org/officeDocument/2006/relationships/image" Target="../media/image330.jpeg"/><Relationship Id="rId4" Type="http://schemas.openxmlformats.org/officeDocument/2006/relationships/image" Target="../media/image329.jpeg"/></Relationships>
</file>

<file path=ppt/slides/_rels/slide88.xml.rels><?xml version="1.0" encoding="UTF-8" standalone="yes"?>
<Relationships xmlns="http://schemas.openxmlformats.org/package/2006/relationships"><Relationship Id="rId3" Type="http://schemas.openxmlformats.org/officeDocument/2006/relationships/image" Target="../media/image332.jpeg"/><Relationship Id="rId2" Type="http://schemas.openxmlformats.org/officeDocument/2006/relationships/image" Target="../media/image331.jpeg"/><Relationship Id="rId1" Type="http://schemas.openxmlformats.org/officeDocument/2006/relationships/slideLayout" Target="../slideLayouts/slideLayout2.xml"/><Relationship Id="rId5" Type="http://schemas.openxmlformats.org/officeDocument/2006/relationships/image" Target="../media/image334.jpeg"/><Relationship Id="rId4" Type="http://schemas.openxmlformats.org/officeDocument/2006/relationships/image" Target="../media/image333.jpeg"/></Relationships>
</file>

<file path=ppt/slides/_rels/slide89.xml.rels><?xml version="1.0" encoding="UTF-8" standalone="yes"?>
<Relationships xmlns="http://schemas.openxmlformats.org/package/2006/relationships"><Relationship Id="rId3" Type="http://schemas.openxmlformats.org/officeDocument/2006/relationships/image" Target="../media/image336.jpeg"/><Relationship Id="rId2" Type="http://schemas.openxmlformats.org/officeDocument/2006/relationships/image" Target="../media/image33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38.jpeg"/><Relationship Id="rId2" Type="http://schemas.openxmlformats.org/officeDocument/2006/relationships/image" Target="../media/image337.jpeg"/><Relationship Id="rId1" Type="http://schemas.openxmlformats.org/officeDocument/2006/relationships/slideLayout" Target="../slideLayouts/slideLayout2.xml"/><Relationship Id="rId5" Type="http://schemas.openxmlformats.org/officeDocument/2006/relationships/image" Target="../media/image340.jpeg"/><Relationship Id="rId4" Type="http://schemas.openxmlformats.org/officeDocument/2006/relationships/image" Target="../media/image339.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4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981200"/>
            <a:ext cx="7368817" cy="3810000"/>
          </a:xfrm>
          <a:prstGeom prst="rect">
            <a:avLst/>
          </a:prstGeom>
          <a:noFill/>
        </p:spPr>
        <p:txBody>
          <a:bodyPr wrap="square" lIns="91440" tIns="45720" rIns="91440" bIns="45720">
            <a:prstTxWarp prst="textArchUp">
              <a:avLst/>
            </a:prstTxWarp>
            <a:spAutoFit/>
          </a:bodyPr>
          <a:lstStyle/>
          <a:p>
            <a:pPr algn="ctr"/>
            <a:r>
              <a:rPr lang="en-US" sz="4400" b="1" dirty="0" smtClean="0">
                <a:solidFill>
                  <a:srgbClr val="002060"/>
                </a:solidFill>
                <a:latin typeface="Arial" pitchFamily="34" charset="0"/>
                <a:cs typeface="Arial" pitchFamily="34" charset="0"/>
              </a:rPr>
              <a:t>Sri Sathya </a:t>
            </a:r>
            <a:r>
              <a:rPr lang="en-US" sz="4400" b="1" dirty="0" err="1" smtClean="0">
                <a:solidFill>
                  <a:srgbClr val="002060"/>
                </a:solidFill>
                <a:latin typeface="Arial" pitchFamily="34" charset="0"/>
                <a:cs typeface="Arial" pitchFamily="34" charset="0"/>
              </a:rPr>
              <a:t>Sai</a:t>
            </a:r>
            <a:r>
              <a:rPr lang="en-US" sz="4400" b="1" dirty="0" smtClean="0">
                <a:solidFill>
                  <a:srgbClr val="002060"/>
                </a:solidFill>
                <a:latin typeface="Arial" pitchFamily="34" charset="0"/>
                <a:cs typeface="Arial" pitchFamily="34" charset="0"/>
              </a:rPr>
              <a:t> </a:t>
            </a:r>
            <a:r>
              <a:rPr lang="en-US" sz="4400" b="1" dirty="0" err="1" smtClean="0">
                <a:solidFill>
                  <a:srgbClr val="002060"/>
                </a:solidFill>
                <a:latin typeface="Arial" pitchFamily="34" charset="0"/>
                <a:cs typeface="Arial" pitchFamily="34" charset="0"/>
              </a:rPr>
              <a:t>Seva</a:t>
            </a:r>
            <a:r>
              <a:rPr lang="en-US" sz="4400" b="1" dirty="0" smtClean="0">
                <a:solidFill>
                  <a:srgbClr val="002060"/>
                </a:solidFill>
                <a:latin typeface="Arial" pitchFamily="34" charset="0"/>
                <a:cs typeface="Arial" pitchFamily="34" charset="0"/>
              </a:rPr>
              <a:t> </a:t>
            </a:r>
            <a:r>
              <a:rPr lang="en-US" sz="4400" b="1" dirty="0" err="1" smtClean="0">
                <a:solidFill>
                  <a:srgbClr val="002060"/>
                </a:solidFill>
                <a:latin typeface="Arial" pitchFamily="34" charset="0"/>
                <a:cs typeface="Arial" pitchFamily="34" charset="0"/>
              </a:rPr>
              <a:t>Sanghthan</a:t>
            </a:r>
            <a:r>
              <a:rPr lang="en-US" sz="3200" b="1" dirty="0" smtClean="0">
                <a:solidFill>
                  <a:srgbClr val="FFC000"/>
                </a:solidFill>
                <a:latin typeface="Arial" pitchFamily="34" charset="0"/>
                <a:cs typeface="Arial" pitchFamily="34" charset="0"/>
              </a:rPr>
              <a:t/>
            </a:r>
            <a:br>
              <a:rPr lang="en-US" sz="3200" b="1" dirty="0" smtClean="0">
                <a:solidFill>
                  <a:srgbClr val="FFC000"/>
                </a:solidFill>
                <a:latin typeface="Arial" pitchFamily="34" charset="0"/>
                <a:cs typeface="Arial" pitchFamily="34" charset="0"/>
              </a:rPr>
            </a:br>
            <a:r>
              <a:rPr lang="en-US" sz="5400" b="1" dirty="0" err="1" smtClean="0">
                <a:solidFill>
                  <a:schemeClr val="accent6">
                    <a:lumMod val="75000"/>
                  </a:schemeClr>
                </a:solidFill>
                <a:latin typeface="Arial" pitchFamily="34" charset="0"/>
                <a:cs typeface="Arial" pitchFamily="34" charset="0"/>
              </a:rPr>
              <a:t>Distt</a:t>
            </a:r>
            <a:r>
              <a:rPr lang="en-US" sz="5400" b="1" dirty="0" smtClean="0">
                <a:solidFill>
                  <a:schemeClr val="accent6">
                    <a:lumMod val="75000"/>
                  </a:schemeClr>
                </a:solidFill>
                <a:latin typeface="Arial" pitchFamily="34" charset="0"/>
                <a:cs typeface="Arial" pitchFamily="34" charset="0"/>
              </a:rPr>
              <a:t>. </a:t>
            </a:r>
            <a:r>
              <a:rPr lang="en-US" sz="5400" b="1" dirty="0" err="1" smtClean="0">
                <a:solidFill>
                  <a:schemeClr val="accent6">
                    <a:lumMod val="75000"/>
                  </a:schemeClr>
                </a:solidFill>
                <a:latin typeface="Arial" pitchFamily="34" charset="0"/>
                <a:cs typeface="Arial" pitchFamily="34" charset="0"/>
              </a:rPr>
              <a:t>Kangra</a:t>
            </a:r>
            <a:r>
              <a:rPr lang="en-US" sz="5400" b="1" dirty="0" smtClean="0">
                <a:solidFill>
                  <a:schemeClr val="accent6">
                    <a:lumMod val="75000"/>
                  </a:schemeClr>
                </a:solidFill>
                <a:latin typeface="Arial" pitchFamily="34" charset="0"/>
                <a:cs typeface="Arial" pitchFamily="34" charset="0"/>
              </a:rPr>
              <a:t> H.P</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lumMod val="75000"/>
                </a:schemeClr>
              </a:solidFill>
              <a:effectLst>
                <a:outerShdw blurRad="41275" dist="12700" dir="12000000" algn="tl" rotWithShape="0">
                  <a:srgbClr val="000000">
                    <a:alpha val="40000"/>
                  </a:srgbClr>
                </a:outerShdw>
              </a:effectLst>
              <a:latin typeface="Arial" pitchFamily="34" charset="0"/>
              <a:cs typeface="Arial" pitchFamily="34" charset="0"/>
            </a:endParaRPr>
          </a:p>
        </p:txBody>
      </p:sp>
      <p:sp>
        <p:nvSpPr>
          <p:cNvPr id="5" name="Rectangle 4"/>
          <p:cNvSpPr/>
          <p:nvPr/>
        </p:nvSpPr>
        <p:spPr>
          <a:xfrm>
            <a:off x="0" y="5980837"/>
            <a:ext cx="9144000" cy="923330"/>
          </a:xfrm>
          <a:prstGeom prst="rect">
            <a:avLst/>
          </a:prstGeom>
          <a:solidFill>
            <a:srgbClr val="FF0000"/>
          </a:solidFill>
        </p:spPr>
        <p:txBody>
          <a:bodyPr wrap="square" lIns="91440" tIns="45720" rIns="91440" bIns="45720">
            <a:spAutoFit/>
          </a:bodyPr>
          <a:lstStyle/>
          <a:p>
            <a:pPr algn="ct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rPr>
              <a:t>Manav</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rPr>
              <a:t>Seva</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rPr>
              <a:t>Madhav</a:t>
            </a: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 </a:t>
            </a:r>
            <a:r>
              <a:rPr lang="en-US" sz="54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rPr>
              <a:t>Seva</a:t>
            </a:r>
            <a:endParaRPr lang="en-US" sz="540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pic>
        <p:nvPicPr>
          <p:cNvPr id="6" name="Picture 5" descr="2005112300240104.jpg"/>
          <p:cNvPicPr/>
          <p:nvPr/>
        </p:nvPicPr>
        <p:blipFill>
          <a:blip r:embed="rId3" cstate="print"/>
          <a:stretch>
            <a:fillRect/>
          </a:stretch>
        </p:blipFill>
        <p:spPr>
          <a:xfrm>
            <a:off x="304800" y="228600"/>
            <a:ext cx="1066800" cy="1219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descr="2005112300240104.jpg"/>
          <p:cNvPicPr/>
          <p:nvPr/>
        </p:nvPicPr>
        <p:blipFill>
          <a:blip r:embed="rId3" cstate="print"/>
          <a:stretch>
            <a:fillRect/>
          </a:stretch>
        </p:blipFill>
        <p:spPr>
          <a:xfrm>
            <a:off x="7772400" y="152400"/>
            <a:ext cx="1066800" cy="1219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descr="Tulips.jpg"/>
          <p:cNvPicPr>
            <a:picLocks noChangeAspect="1"/>
          </p:cNvPicPr>
          <p:nvPr/>
        </p:nvPicPr>
        <p:blipFill>
          <a:blip r:embed="rId4" cstate="print"/>
          <a:stretch>
            <a:fillRect/>
          </a:stretch>
        </p:blipFill>
        <p:spPr>
          <a:xfrm>
            <a:off x="7183272" y="2667000"/>
            <a:ext cx="1960728" cy="2360950"/>
          </a:xfrm>
          <a:prstGeom prst="rect">
            <a:avLst/>
          </a:prstGeom>
          <a:ln>
            <a:noFill/>
          </a:ln>
          <a:effectLst>
            <a:softEdge rad="112500"/>
          </a:effectLst>
        </p:spPr>
      </p:pic>
      <p:pic>
        <p:nvPicPr>
          <p:cNvPr id="12" name="Picture 11" descr="Tulips.jpg"/>
          <p:cNvPicPr>
            <a:picLocks noChangeAspect="1"/>
          </p:cNvPicPr>
          <p:nvPr/>
        </p:nvPicPr>
        <p:blipFill>
          <a:blip r:embed="rId5" cstate="print"/>
          <a:stretch>
            <a:fillRect/>
          </a:stretch>
        </p:blipFill>
        <p:spPr>
          <a:xfrm flipH="1">
            <a:off x="-13648" y="2743200"/>
            <a:ext cx="2088108" cy="2362200"/>
          </a:xfrm>
          <a:prstGeom prst="rect">
            <a:avLst/>
          </a:prstGeom>
          <a:ln>
            <a:noFill/>
          </a:ln>
          <a:effectLst>
            <a:softEdge rad="112500"/>
          </a:effectLst>
        </p:spPr>
      </p:pic>
      <p:pic>
        <p:nvPicPr>
          <p:cNvPr id="13" name="Picture 12" descr="Tulips.jpg"/>
          <p:cNvPicPr>
            <a:picLocks noChangeAspect="1"/>
          </p:cNvPicPr>
          <p:nvPr/>
        </p:nvPicPr>
        <p:blipFill>
          <a:blip r:embed="rId6" cstate="print"/>
          <a:stretch>
            <a:fillRect/>
          </a:stretch>
        </p:blipFill>
        <p:spPr>
          <a:xfrm>
            <a:off x="4572000" y="4648200"/>
            <a:ext cx="4572000" cy="1295400"/>
          </a:xfrm>
          <a:prstGeom prst="rect">
            <a:avLst/>
          </a:prstGeom>
          <a:ln>
            <a:noFill/>
          </a:ln>
          <a:effectLst>
            <a:softEdge rad="112500"/>
          </a:effectLst>
        </p:spPr>
      </p:pic>
      <p:pic>
        <p:nvPicPr>
          <p:cNvPr id="14" name="Picture 13" descr="Tulips.jpg"/>
          <p:cNvPicPr>
            <a:picLocks noChangeAspect="1"/>
          </p:cNvPicPr>
          <p:nvPr/>
        </p:nvPicPr>
        <p:blipFill>
          <a:blip r:embed="rId7" cstate="print"/>
          <a:stretch>
            <a:fillRect/>
          </a:stretch>
        </p:blipFill>
        <p:spPr>
          <a:xfrm flipH="1">
            <a:off x="0" y="4648200"/>
            <a:ext cx="4724400" cy="1295400"/>
          </a:xfrm>
          <a:prstGeom prst="rect">
            <a:avLst/>
          </a:prstGeom>
          <a:ln>
            <a:noFill/>
          </a:ln>
          <a:effectLst>
            <a:softEdge rad="112500"/>
          </a:effectLst>
        </p:spPr>
      </p:pic>
      <p:sp>
        <p:nvSpPr>
          <p:cNvPr id="15" name="Rectangle 14"/>
          <p:cNvSpPr/>
          <p:nvPr/>
        </p:nvSpPr>
        <p:spPr>
          <a:xfrm>
            <a:off x="3125337" y="2438400"/>
            <a:ext cx="3152633" cy="2209800"/>
          </a:xfrm>
          <a:prstGeom prst="rect">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810000" y="0"/>
            <a:ext cx="1588897"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2018</a:t>
            </a:r>
            <a:endParaRPr lang="en-US" sz="5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114800" cy="4525963"/>
          </a:xfrm>
        </p:spPr>
        <p:txBody>
          <a:bodyPr>
            <a:normAutofit fontScale="92500" lnSpcReduction="20000"/>
          </a:bodyPr>
          <a:lstStyle/>
          <a:p>
            <a:r>
              <a:rPr lang="en-US" dirty="0" smtClean="0"/>
              <a:t>Dated 31-01-2018 -In this year first Bal </a:t>
            </a:r>
            <a:r>
              <a:rPr lang="en-US" dirty="0" err="1" smtClean="0"/>
              <a:t>Vikas</a:t>
            </a:r>
            <a:r>
              <a:rPr lang="en-US" dirty="0" smtClean="0"/>
              <a:t> Guru workshop was held at </a:t>
            </a:r>
            <a:r>
              <a:rPr lang="en-US" dirty="0" err="1" smtClean="0"/>
              <a:t>Lunj</a:t>
            </a:r>
            <a:r>
              <a:rPr lang="en-US" dirty="0" smtClean="0"/>
              <a:t> total 60 Gurus attended this workshop</a:t>
            </a:r>
          </a:p>
          <a:p>
            <a:r>
              <a:rPr lang="en-US" dirty="0" err="1" smtClean="0"/>
              <a:t>Resourse</a:t>
            </a:r>
            <a:r>
              <a:rPr lang="en-US" dirty="0" smtClean="0"/>
              <a:t> person – Sh. </a:t>
            </a:r>
            <a:r>
              <a:rPr lang="en-US" dirty="0" err="1" smtClean="0"/>
              <a:t>Alok</a:t>
            </a:r>
            <a:r>
              <a:rPr lang="en-US" dirty="0" smtClean="0"/>
              <a:t> Sharma, Sh. </a:t>
            </a:r>
            <a:r>
              <a:rPr lang="en-US" dirty="0" err="1" smtClean="0"/>
              <a:t>Shesh</a:t>
            </a:r>
            <a:r>
              <a:rPr lang="en-US" dirty="0" smtClean="0"/>
              <a:t> </a:t>
            </a:r>
            <a:r>
              <a:rPr lang="en-US" dirty="0" err="1" smtClean="0"/>
              <a:t>Bhushan</a:t>
            </a:r>
            <a:r>
              <a:rPr lang="en-US" dirty="0"/>
              <a:t> </a:t>
            </a:r>
            <a:r>
              <a:rPr lang="en-US" dirty="0" smtClean="0"/>
              <a:t>and Sh. </a:t>
            </a:r>
            <a:r>
              <a:rPr lang="en-US" dirty="0" err="1" smtClean="0"/>
              <a:t>Neeraj</a:t>
            </a:r>
            <a:r>
              <a:rPr lang="en-US" dirty="0" smtClean="0"/>
              <a:t> Sharma</a:t>
            </a:r>
          </a:p>
          <a:p>
            <a:pPr>
              <a:buNone/>
            </a:pPr>
            <a:r>
              <a:rPr lang="en-US" dirty="0" smtClean="0"/>
              <a:t>      </a:t>
            </a:r>
            <a:endParaRPr lang="en-US" dirty="0"/>
          </a:p>
        </p:txBody>
      </p:sp>
      <p:sp>
        <p:nvSpPr>
          <p:cNvPr id="4" name="Rectangle 3"/>
          <p:cNvSpPr/>
          <p:nvPr/>
        </p:nvSpPr>
        <p:spPr>
          <a:xfrm>
            <a:off x="304800" y="304800"/>
            <a:ext cx="8136010" cy="923330"/>
          </a:xfrm>
          <a:prstGeom prst="rect">
            <a:avLst/>
          </a:prstGeom>
          <a:noFill/>
        </p:spPr>
        <p:txBody>
          <a:bodyPr wrap="none" lIns="91440" tIns="45720" rIns="91440" bIns="45720">
            <a:spAutoFit/>
          </a:bodyPr>
          <a:lstStyle/>
          <a:p>
            <a:pPr algn="ctr"/>
            <a:r>
              <a:rPr lang="en-US" sz="5400" b="1" dirty="0" err="1"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Bal-Vikas</a:t>
            </a:r>
            <a:r>
              <a:rPr lang="en-US" sz="5400" b="1"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 Gurus’ workshop  </a:t>
            </a:r>
            <a:endParaRPr lang="en-US" sz="5400" b="1"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endParaRPr>
          </a:p>
        </p:txBody>
      </p:sp>
      <p:sp>
        <p:nvSpPr>
          <p:cNvPr id="5" name="Rectangle 4"/>
          <p:cNvSpPr/>
          <p:nvPr/>
        </p:nvSpPr>
        <p:spPr>
          <a:xfrm flipH="1">
            <a:off x="5105400" y="3733800"/>
            <a:ext cx="2971800" cy="19812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105400" y="1524000"/>
            <a:ext cx="2971800" cy="21336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a:t>
            </a:r>
            <a:r>
              <a:rPr lang="en-US" dirty="0" err="1" smtClean="0"/>
              <a:t>Seva</a:t>
            </a:r>
            <a:r>
              <a:rPr lang="en-US" dirty="0" smtClean="0"/>
              <a:t> Activity </a:t>
            </a:r>
            <a:endParaRPr lang="en-US" dirty="0"/>
          </a:p>
        </p:txBody>
      </p:sp>
      <p:sp>
        <p:nvSpPr>
          <p:cNvPr id="3" name="Content Placeholder 2"/>
          <p:cNvSpPr>
            <a:spLocks noGrp="1"/>
          </p:cNvSpPr>
          <p:nvPr>
            <p:ph idx="1"/>
          </p:nvPr>
        </p:nvSpPr>
        <p:spPr>
          <a:xfrm>
            <a:off x="457200" y="1600200"/>
            <a:ext cx="4572000" cy="5029200"/>
          </a:xfrm>
        </p:spPr>
        <p:txBody>
          <a:bodyPr>
            <a:normAutofit/>
          </a:bodyPr>
          <a:lstStyle/>
          <a:p>
            <a:r>
              <a:rPr lang="en-US" dirty="0" smtClean="0"/>
              <a:t>2</a:t>
            </a:r>
            <a:r>
              <a:rPr lang="en-US" baseline="30000" dirty="0" smtClean="0"/>
              <a:t>nd</a:t>
            </a:r>
            <a:r>
              <a:rPr lang="en-US" dirty="0" smtClean="0"/>
              <a:t> Saturday </a:t>
            </a:r>
            <a:r>
              <a:rPr lang="en-US" dirty="0" err="1" smtClean="0"/>
              <a:t>Distt</a:t>
            </a:r>
            <a:r>
              <a:rPr lang="en-US" dirty="0" smtClean="0"/>
              <a:t> Jail Visit by </a:t>
            </a:r>
            <a:r>
              <a:rPr lang="en-US" dirty="0" err="1" smtClean="0"/>
              <a:t>Dharmshala</a:t>
            </a:r>
            <a:r>
              <a:rPr lang="en-US" dirty="0" smtClean="0"/>
              <a:t> </a:t>
            </a:r>
            <a:r>
              <a:rPr lang="en-US" dirty="0" err="1" smtClean="0"/>
              <a:t>Samiti</a:t>
            </a:r>
            <a:endParaRPr lang="en-US" dirty="0" smtClean="0"/>
          </a:p>
          <a:p>
            <a:r>
              <a:rPr lang="en-US" dirty="0" err="1" smtClean="0"/>
              <a:t>Naryan</a:t>
            </a:r>
            <a:r>
              <a:rPr lang="en-US" dirty="0" smtClean="0"/>
              <a:t> </a:t>
            </a:r>
            <a:r>
              <a:rPr lang="en-US" dirty="0" err="1" smtClean="0"/>
              <a:t>seva</a:t>
            </a:r>
            <a:r>
              <a:rPr lang="en-US" dirty="0" smtClean="0"/>
              <a:t> and Thursday </a:t>
            </a:r>
            <a:r>
              <a:rPr lang="en-US" dirty="0" err="1" smtClean="0"/>
              <a:t>Bhajan</a:t>
            </a:r>
            <a:r>
              <a:rPr lang="en-US" dirty="0" smtClean="0"/>
              <a:t> By all </a:t>
            </a:r>
            <a:r>
              <a:rPr lang="en-US" dirty="0" err="1" smtClean="0"/>
              <a:t>Samiti</a:t>
            </a:r>
            <a:endParaRPr lang="en-US" dirty="0" smtClean="0"/>
          </a:p>
          <a:p>
            <a:r>
              <a:rPr lang="en-US" dirty="0" smtClean="0"/>
              <a:t>Poor and Needy family help by own </a:t>
            </a:r>
            <a:r>
              <a:rPr lang="en-US" dirty="0" err="1" smtClean="0"/>
              <a:t>samiti</a:t>
            </a:r>
            <a:r>
              <a:rPr lang="en-US" dirty="0" smtClean="0"/>
              <a:t> level I every month</a:t>
            </a:r>
          </a:p>
          <a:p>
            <a:pPr>
              <a:buNone/>
            </a:pPr>
            <a:endParaRPr lang="en-US" dirty="0" smtClean="0"/>
          </a:p>
          <a:p>
            <a:pPr>
              <a:buNone/>
            </a:pPr>
            <a:endParaRPr lang="en-US" dirty="0"/>
          </a:p>
        </p:txBody>
      </p:sp>
      <p:sp>
        <p:nvSpPr>
          <p:cNvPr id="4" name="Rectangle 3"/>
          <p:cNvSpPr/>
          <p:nvPr/>
        </p:nvSpPr>
        <p:spPr>
          <a:xfrm>
            <a:off x="5638800" y="1676400"/>
            <a:ext cx="3048000" cy="42672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609600"/>
            <a:ext cx="7391400" cy="769441"/>
          </a:xfrm>
          <a:prstGeom prst="rect">
            <a:avLst/>
          </a:prstGeom>
        </p:spPr>
        <p:txBody>
          <a:bodyPr wrap="square">
            <a:spAutoFit/>
          </a:bodyPr>
          <a:lstStyle/>
          <a:p>
            <a:pPr algn="ctr"/>
            <a:r>
              <a:rPr lang="en-US" sz="4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Blood Donation at </a:t>
            </a:r>
            <a:r>
              <a:rPr lang="en-US" sz="44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Pragpur</a:t>
            </a:r>
            <a:r>
              <a:rPr lang="en-US" sz="4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endParaRPr lang="en-US" sz="4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5" name="TextBox 4"/>
          <p:cNvSpPr txBox="1"/>
          <p:nvPr/>
        </p:nvSpPr>
        <p:spPr>
          <a:xfrm>
            <a:off x="1295400" y="1828800"/>
            <a:ext cx="2667000" cy="3385542"/>
          </a:xfrm>
          <a:prstGeom prst="rect">
            <a:avLst/>
          </a:prstGeom>
          <a:noFill/>
        </p:spPr>
        <p:txBody>
          <a:bodyPr wrap="square" rtlCol="0">
            <a:spAutoFit/>
          </a:bodyPr>
          <a:lstStyle/>
          <a:p>
            <a:r>
              <a:rPr lang="en-US" sz="2800" dirty="0" smtClean="0"/>
              <a:t>Dated 11-02-2018 Blood Donation Camp at </a:t>
            </a:r>
            <a:r>
              <a:rPr lang="en-US" sz="2800" dirty="0" err="1" smtClean="0"/>
              <a:t>Radha</a:t>
            </a:r>
            <a:r>
              <a:rPr lang="en-US" sz="2800" dirty="0" smtClean="0"/>
              <a:t> </a:t>
            </a:r>
            <a:r>
              <a:rPr lang="en-US" sz="2800" dirty="0" err="1" smtClean="0"/>
              <a:t>Krishan</a:t>
            </a:r>
            <a:r>
              <a:rPr lang="en-US" sz="2800" dirty="0" smtClean="0"/>
              <a:t> Temple Pragpur (Dehra Zone) total Unit 47</a:t>
            </a:r>
          </a:p>
          <a:p>
            <a:endParaRPr lang="en-US" dirty="0"/>
          </a:p>
        </p:txBody>
      </p:sp>
      <p:sp>
        <p:nvSpPr>
          <p:cNvPr id="6" name="Rectangle 5"/>
          <p:cNvSpPr/>
          <p:nvPr/>
        </p:nvSpPr>
        <p:spPr>
          <a:xfrm>
            <a:off x="3962400" y="1379041"/>
            <a:ext cx="2209800" cy="25908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24600" y="2895600"/>
            <a:ext cx="2286000" cy="31242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Shivratri festival</a:t>
            </a:r>
            <a:endParaRPr lang="en-US" dirty="0">
              <a:solidFill>
                <a:srgbClr val="002060"/>
              </a:solidFill>
            </a:endParaRPr>
          </a:p>
        </p:txBody>
      </p:sp>
      <p:sp>
        <p:nvSpPr>
          <p:cNvPr id="3" name="Content Placeholder 2"/>
          <p:cNvSpPr>
            <a:spLocks noGrp="1"/>
          </p:cNvSpPr>
          <p:nvPr>
            <p:ph idx="1"/>
          </p:nvPr>
        </p:nvSpPr>
        <p:spPr>
          <a:xfrm>
            <a:off x="457200" y="1600200"/>
            <a:ext cx="3810000" cy="4525963"/>
          </a:xfrm>
        </p:spPr>
        <p:txBody>
          <a:bodyPr/>
          <a:lstStyle/>
          <a:p>
            <a:r>
              <a:rPr lang="en-US" dirty="0" smtClean="0"/>
              <a:t>Shivratri festival was celebrated by all centers</a:t>
            </a:r>
          </a:p>
          <a:p>
            <a:pPr>
              <a:buNone/>
            </a:pPr>
            <a:r>
              <a:rPr lang="en-US" dirty="0" smtClean="0"/>
              <a:t/>
            </a:r>
            <a:br>
              <a:rPr lang="en-US" dirty="0" smtClean="0"/>
            </a:br>
            <a:endParaRPr lang="en-US" dirty="0" smtClean="0"/>
          </a:p>
          <a:p>
            <a:endParaRPr lang="en-US" dirty="0"/>
          </a:p>
        </p:txBody>
      </p:sp>
      <p:sp>
        <p:nvSpPr>
          <p:cNvPr id="5" name="Rectangle 4"/>
          <p:cNvSpPr/>
          <p:nvPr/>
        </p:nvSpPr>
        <p:spPr>
          <a:xfrm>
            <a:off x="4038599" y="1428466"/>
            <a:ext cx="4150057" cy="4210334"/>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90600" y="3657600"/>
            <a:ext cx="2819400" cy="28956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Camp at </a:t>
            </a:r>
            <a:r>
              <a:rPr lang="en-US" dirty="0" err="1" smtClean="0"/>
              <a:t>Sanda</a:t>
            </a:r>
            <a:r>
              <a:rPr lang="en-US" dirty="0" smtClean="0"/>
              <a:t> Bari</a:t>
            </a:r>
            <a:endParaRPr lang="en-US" dirty="0"/>
          </a:p>
        </p:txBody>
      </p:sp>
      <p:sp>
        <p:nvSpPr>
          <p:cNvPr id="3" name="Content Placeholder 2"/>
          <p:cNvSpPr>
            <a:spLocks noGrp="1"/>
          </p:cNvSpPr>
          <p:nvPr>
            <p:ph idx="1"/>
          </p:nvPr>
        </p:nvSpPr>
        <p:spPr>
          <a:xfrm>
            <a:off x="457200" y="1600200"/>
            <a:ext cx="2743200" cy="4525963"/>
          </a:xfrm>
        </p:spPr>
        <p:txBody>
          <a:bodyPr/>
          <a:lstStyle/>
          <a:p>
            <a:r>
              <a:rPr lang="en-US" dirty="0" smtClean="0"/>
              <a:t>On Dated 18/02/2018 Medical Camp at </a:t>
            </a:r>
            <a:r>
              <a:rPr lang="en-US" dirty="0" err="1" smtClean="0"/>
              <a:t>Sanda</a:t>
            </a:r>
            <a:r>
              <a:rPr lang="en-US" dirty="0" smtClean="0"/>
              <a:t> Bari total 356 OPD </a:t>
            </a:r>
            <a:endParaRPr lang="en-US" dirty="0"/>
          </a:p>
        </p:txBody>
      </p:sp>
      <p:sp>
        <p:nvSpPr>
          <p:cNvPr id="4" name="Rectangle 3"/>
          <p:cNvSpPr/>
          <p:nvPr/>
        </p:nvSpPr>
        <p:spPr>
          <a:xfrm>
            <a:off x="3505200" y="1676400"/>
            <a:ext cx="2514600" cy="24384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24600" y="1600200"/>
            <a:ext cx="2514600" cy="24384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05200" y="4267200"/>
            <a:ext cx="2514600" cy="243840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24600" y="4191000"/>
            <a:ext cx="2514600" cy="24384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a:t>
            </a:r>
            <a:r>
              <a:rPr lang="en-US" dirty="0" err="1" smtClean="0"/>
              <a:t>Bhajan</a:t>
            </a:r>
            <a:r>
              <a:rPr lang="en-US" dirty="0" smtClean="0"/>
              <a:t> in New area</a:t>
            </a:r>
            <a:endParaRPr lang="en-US" dirty="0"/>
          </a:p>
        </p:txBody>
      </p:sp>
      <p:sp>
        <p:nvSpPr>
          <p:cNvPr id="3" name="Content Placeholder 2"/>
          <p:cNvSpPr>
            <a:spLocks noGrp="1"/>
          </p:cNvSpPr>
          <p:nvPr>
            <p:ph idx="1"/>
          </p:nvPr>
        </p:nvSpPr>
        <p:spPr>
          <a:xfrm>
            <a:off x="457200" y="1600200"/>
            <a:ext cx="2971800" cy="4525963"/>
          </a:xfrm>
        </p:spPr>
        <p:txBody>
          <a:bodyPr>
            <a:normAutofit fontScale="85000" lnSpcReduction="10000"/>
          </a:bodyPr>
          <a:lstStyle/>
          <a:p>
            <a:pPr>
              <a:buNone/>
            </a:pPr>
            <a:r>
              <a:rPr lang="en-US" dirty="0" smtClean="0"/>
              <a:t>On dated 25/02/18 Nagar </a:t>
            </a:r>
            <a:r>
              <a:rPr lang="en-US" dirty="0" err="1" smtClean="0"/>
              <a:t>Sankirtan</a:t>
            </a:r>
            <a:r>
              <a:rPr lang="en-US" dirty="0" smtClean="0"/>
              <a:t> , </a:t>
            </a:r>
            <a:r>
              <a:rPr lang="en-US" dirty="0" err="1" smtClean="0"/>
              <a:t>Bhajan</a:t>
            </a:r>
            <a:r>
              <a:rPr lang="en-US" dirty="0" smtClean="0"/>
              <a:t> and Study Circle at new area Lag</a:t>
            </a:r>
          </a:p>
          <a:p>
            <a:pPr>
              <a:buNone/>
            </a:pPr>
            <a:r>
              <a:rPr lang="en-US" dirty="0" smtClean="0"/>
              <a:t>Special </a:t>
            </a:r>
            <a:r>
              <a:rPr lang="en-US" dirty="0" err="1" smtClean="0"/>
              <a:t>bhajans</a:t>
            </a:r>
            <a:r>
              <a:rPr lang="en-US" dirty="0" smtClean="0"/>
              <a:t> were conducted at </a:t>
            </a:r>
            <a:r>
              <a:rPr lang="en-US" dirty="0" err="1" smtClean="0"/>
              <a:t>Rajpur</a:t>
            </a:r>
            <a:r>
              <a:rPr lang="en-US" dirty="0" smtClean="0"/>
              <a:t> . </a:t>
            </a:r>
            <a:r>
              <a:rPr lang="en-US" dirty="0" err="1" smtClean="0"/>
              <a:t>Chhanchri</a:t>
            </a:r>
            <a:r>
              <a:rPr lang="en-US" dirty="0" smtClean="0"/>
              <a:t> (</a:t>
            </a:r>
            <a:r>
              <a:rPr lang="en-US" dirty="0" err="1" smtClean="0"/>
              <a:t>Palampur</a:t>
            </a:r>
            <a:r>
              <a:rPr lang="en-US" dirty="0" smtClean="0"/>
              <a:t>) </a:t>
            </a:r>
            <a:r>
              <a:rPr lang="en-US" dirty="0" err="1" smtClean="0"/>
              <a:t>Garli</a:t>
            </a:r>
            <a:r>
              <a:rPr lang="en-US" dirty="0" smtClean="0"/>
              <a:t> (Dehra) </a:t>
            </a:r>
            <a:endParaRPr lang="en-US" dirty="0"/>
          </a:p>
        </p:txBody>
      </p:sp>
      <p:sp>
        <p:nvSpPr>
          <p:cNvPr id="4" name="Oval 3"/>
          <p:cNvSpPr/>
          <p:nvPr/>
        </p:nvSpPr>
        <p:spPr>
          <a:xfrm>
            <a:off x="3432412" y="1562100"/>
            <a:ext cx="2057400" cy="2057400"/>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524500" y="1447800"/>
            <a:ext cx="3238500" cy="22860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657600" y="4038600"/>
            <a:ext cx="3733800" cy="228600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Blood donation camp </a:t>
            </a:r>
            <a:endParaRPr lang="en-US" dirty="0">
              <a:solidFill>
                <a:srgbClr val="FF0000"/>
              </a:solidFill>
            </a:endParaRPr>
          </a:p>
        </p:txBody>
      </p:sp>
      <p:sp>
        <p:nvSpPr>
          <p:cNvPr id="3" name="Content Placeholder 2"/>
          <p:cNvSpPr>
            <a:spLocks noGrp="1"/>
          </p:cNvSpPr>
          <p:nvPr>
            <p:ph idx="1"/>
          </p:nvPr>
        </p:nvSpPr>
        <p:spPr>
          <a:xfrm>
            <a:off x="457200" y="1600200"/>
            <a:ext cx="3733800" cy="4525963"/>
          </a:xfrm>
        </p:spPr>
        <p:txBody>
          <a:bodyPr/>
          <a:lstStyle/>
          <a:p>
            <a:r>
              <a:rPr lang="en-US" dirty="0" smtClean="0"/>
              <a:t>Dated 18/3/18 Blood donation camp at </a:t>
            </a:r>
            <a:r>
              <a:rPr lang="en-US" dirty="0" err="1" smtClean="0"/>
              <a:t>Jaisinghpur</a:t>
            </a:r>
            <a:r>
              <a:rPr lang="en-US" dirty="0" smtClean="0"/>
              <a:t> total 76 unit</a:t>
            </a:r>
            <a:endParaRPr lang="en-US" dirty="0"/>
          </a:p>
        </p:txBody>
      </p:sp>
      <p:sp>
        <p:nvSpPr>
          <p:cNvPr id="4" name="Rectangle 3"/>
          <p:cNvSpPr/>
          <p:nvPr/>
        </p:nvSpPr>
        <p:spPr>
          <a:xfrm>
            <a:off x="4267200" y="1676400"/>
            <a:ext cx="2133600" cy="20574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05600" y="1676400"/>
            <a:ext cx="2133600" cy="20574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267200" y="3886200"/>
            <a:ext cx="2133600" cy="205740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05600" y="3886200"/>
            <a:ext cx="2133600" cy="20574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2000" y="4191000"/>
            <a:ext cx="2133600" cy="2057400"/>
          </a:xfrm>
          <a:prstGeom prst="rec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March </a:t>
            </a:r>
            <a:r>
              <a:rPr lang="en-US" dirty="0" err="1" smtClean="0"/>
              <a:t>Prashanti</a:t>
            </a:r>
            <a:r>
              <a:rPr lang="en-US" dirty="0" smtClean="0"/>
              <a:t> </a:t>
            </a:r>
            <a:r>
              <a:rPr lang="en-US" dirty="0" err="1" smtClean="0"/>
              <a:t>Seva</a:t>
            </a:r>
            <a:r>
              <a:rPr lang="en-US" dirty="0" smtClean="0"/>
              <a:t> </a:t>
            </a:r>
            <a:endParaRPr lang="en-US" dirty="0"/>
          </a:p>
        </p:txBody>
      </p:sp>
      <p:sp>
        <p:nvSpPr>
          <p:cNvPr id="4" name="Rectangle 3"/>
          <p:cNvSpPr/>
          <p:nvPr/>
        </p:nvSpPr>
        <p:spPr>
          <a:xfrm>
            <a:off x="1143000" y="1524000"/>
            <a:ext cx="3048000" cy="4572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800600" y="1524000"/>
            <a:ext cx="2971800" cy="45720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 </a:t>
            </a:r>
            <a:r>
              <a:rPr lang="en-US" dirty="0" err="1" smtClean="0"/>
              <a:t>Navami</a:t>
            </a:r>
            <a:r>
              <a:rPr lang="en-US" dirty="0" smtClean="0"/>
              <a:t> Program </a:t>
            </a:r>
            <a:endParaRPr lang="en-US" dirty="0"/>
          </a:p>
        </p:txBody>
      </p:sp>
      <p:sp>
        <p:nvSpPr>
          <p:cNvPr id="3" name="Content Placeholder 2"/>
          <p:cNvSpPr>
            <a:spLocks noGrp="1"/>
          </p:cNvSpPr>
          <p:nvPr>
            <p:ph idx="1"/>
          </p:nvPr>
        </p:nvSpPr>
        <p:spPr>
          <a:xfrm>
            <a:off x="457200" y="1600200"/>
            <a:ext cx="2743200" cy="4525963"/>
          </a:xfrm>
        </p:spPr>
        <p:txBody>
          <a:bodyPr>
            <a:normAutofit fontScale="77500" lnSpcReduction="20000"/>
          </a:bodyPr>
          <a:lstStyle/>
          <a:p>
            <a:r>
              <a:rPr lang="en-US" dirty="0" smtClean="0"/>
              <a:t>Dated 25-03-18 – Ram </a:t>
            </a:r>
            <a:r>
              <a:rPr lang="en-US" dirty="0" err="1" smtClean="0"/>
              <a:t>Navami</a:t>
            </a:r>
            <a:r>
              <a:rPr lang="en-US" dirty="0" smtClean="0"/>
              <a:t> celebration – Nagar </a:t>
            </a:r>
            <a:r>
              <a:rPr lang="en-US" dirty="0" err="1" smtClean="0"/>
              <a:t>Sankirtan</a:t>
            </a:r>
            <a:r>
              <a:rPr lang="en-US" dirty="0" smtClean="0"/>
              <a:t>, </a:t>
            </a:r>
            <a:r>
              <a:rPr lang="en-US" dirty="0" err="1" smtClean="0"/>
              <a:t>Bhajan</a:t>
            </a:r>
            <a:r>
              <a:rPr lang="en-US" dirty="0" smtClean="0"/>
              <a:t> and </a:t>
            </a:r>
            <a:r>
              <a:rPr lang="en-US" dirty="0" err="1" smtClean="0"/>
              <a:t>Narayan</a:t>
            </a:r>
            <a:r>
              <a:rPr lang="en-US" dirty="0" smtClean="0"/>
              <a:t> </a:t>
            </a:r>
            <a:r>
              <a:rPr lang="en-US" dirty="0" err="1" smtClean="0"/>
              <a:t>seva</a:t>
            </a:r>
            <a:r>
              <a:rPr lang="en-US" dirty="0" smtClean="0"/>
              <a:t> by all </a:t>
            </a:r>
            <a:r>
              <a:rPr lang="en-US" dirty="0" err="1" smtClean="0"/>
              <a:t>samities</a:t>
            </a:r>
            <a:endParaRPr lang="en-US" dirty="0" smtClean="0"/>
          </a:p>
          <a:p>
            <a:r>
              <a:rPr lang="en-US" dirty="0" smtClean="0"/>
              <a:t>Special </a:t>
            </a:r>
            <a:r>
              <a:rPr lang="en-US" dirty="0" err="1" smtClean="0"/>
              <a:t>Bhajan</a:t>
            </a:r>
            <a:r>
              <a:rPr lang="en-US" dirty="0" smtClean="0"/>
              <a:t> , </a:t>
            </a:r>
            <a:r>
              <a:rPr lang="en-US" dirty="0" err="1" smtClean="0"/>
              <a:t>Hawan</a:t>
            </a:r>
            <a:r>
              <a:rPr lang="en-US" dirty="0" smtClean="0"/>
              <a:t> and </a:t>
            </a:r>
            <a:r>
              <a:rPr lang="en-US" dirty="0" err="1" smtClean="0"/>
              <a:t>Narayan</a:t>
            </a:r>
            <a:r>
              <a:rPr lang="en-US" dirty="0" smtClean="0"/>
              <a:t> </a:t>
            </a:r>
            <a:r>
              <a:rPr lang="en-US" dirty="0" err="1" smtClean="0"/>
              <a:t>Seva</a:t>
            </a:r>
            <a:r>
              <a:rPr lang="en-US" dirty="0" smtClean="0"/>
              <a:t> at </a:t>
            </a:r>
            <a:r>
              <a:rPr lang="en-US" dirty="0" err="1" smtClean="0"/>
              <a:t>Bhawarna</a:t>
            </a:r>
            <a:r>
              <a:rPr lang="en-US" dirty="0" smtClean="0"/>
              <a:t> –</a:t>
            </a:r>
            <a:r>
              <a:rPr lang="en-US" dirty="0" err="1" smtClean="0"/>
              <a:t>Palampur</a:t>
            </a:r>
            <a:r>
              <a:rPr lang="en-US" dirty="0" smtClean="0"/>
              <a:t> Zone   </a:t>
            </a:r>
          </a:p>
          <a:p>
            <a:pPr>
              <a:buNone/>
            </a:pPr>
            <a:r>
              <a:rPr lang="en-US" dirty="0" smtClean="0"/>
              <a:t> </a:t>
            </a:r>
            <a:endParaRPr lang="en-US" dirty="0"/>
          </a:p>
        </p:txBody>
      </p:sp>
      <p:sp>
        <p:nvSpPr>
          <p:cNvPr id="4" name="Rectangle 3"/>
          <p:cNvSpPr/>
          <p:nvPr/>
        </p:nvSpPr>
        <p:spPr>
          <a:xfrm>
            <a:off x="3352800" y="1676400"/>
            <a:ext cx="2362200" cy="19812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248400" y="1676400"/>
            <a:ext cx="2209800" cy="19812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52800" y="3810000"/>
            <a:ext cx="2667000" cy="198120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24600" y="3886200"/>
            <a:ext cx="2438400" cy="19812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Veterinary  camp</a:t>
            </a:r>
            <a:endParaRPr lang="en-US" dirty="0"/>
          </a:p>
        </p:txBody>
      </p:sp>
      <p:sp>
        <p:nvSpPr>
          <p:cNvPr id="7" name="Content Placeholder 6"/>
          <p:cNvSpPr>
            <a:spLocks noGrp="1"/>
          </p:cNvSpPr>
          <p:nvPr>
            <p:ph idx="1"/>
          </p:nvPr>
        </p:nvSpPr>
        <p:spPr>
          <a:xfrm>
            <a:off x="443552" y="1381835"/>
            <a:ext cx="8229600" cy="4525963"/>
          </a:xfrm>
        </p:spPr>
        <p:txBody>
          <a:bodyPr/>
          <a:lstStyle/>
          <a:p>
            <a:endParaRPr lang="en-US" dirty="0"/>
          </a:p>
        </p:txBody>
      </p:sp>
      <p:sp>
        <p:nvSpPr>
          <p:cNvPr id="4" name="Rectangle 3"/>
          <p:cNvSpPr/>
          <p:nvPr/>
        </p:nvSpPr>
        <p:spPr>
          <a:xfrm>
            <a:off x="533400" y="1752600"/>
            <a:ext cx="2438400" cy="3046988"/>
          </a:xfrm>
          <a:prstGeom prst="rect">
            <a:avLst/>
          </a:prstGeom>
        </p:spPr>
        <p:txBody>
          <a:bodyPr wrap="square">
            <a:spAutoFit/>
          </a:bodyPr>
          <a:lstStyle/>
          <a:p>
            <a:r>
              <a:rPr lang="en-US" sz="2400" dirty="0" smtClean="0"/>
              <a:t>Dated 07-04-18 Veterinary  camp at  </a:t>
            </a:r>
            <a:r>
              <a:rPr lang="en-US" sz="2400" dirty="0" err="1" smtClean="0"/>
              <a:t>Suraa</a:t>
            </a:r>
            <a:r>
              <a:rPr lang="en-US" sz="2400" dirty="0" smtClean="0"/>
              <a:t> (</a:t>
            </a:r>
            <a:r>
              <a:rPr lang="en-US" sz="2400" dirty="0" err="1" smtClean="0"/>
              <a:t>Dharmshala</a:t>
            </a:r>
            <a:r>
              <a:rPr lang="en-US" sz="2400" dirty="0" smtClean="0"/>
              <a:t>) </a:t>
            </a:r>
          </a:p>
          <a:p>
            <a:r>
              <a:rPr lang="en-US" sz="2400" dirty="0" smtClean="0"/>
              <a:t>Total 67 animals </a:t>
            </a:r>
          </a:p>
          <a:p>
            <a:r>
              <a:rPr lang="en-US" sz="2400" dirty="0" smtClean="0"/>
              <a:t>check up and Distribute free Medicine   </a:t>
            </a:r>
            <a:endParaRPr lang="en-US" sz="2400" dirty="0"/>
          </a:p>
        </p:txBody>
      </p:sp>
      <p:sp>
        <p:nvSpPr>
          <p:cNvPr id="5" name="Rectangle 4"/>
          <p:cNvSpPr/>
          <p:nvPr/>
        </p:nvSpPr>
        <p:spPr>
          <a:xfrm>
            <a:off x="3200400" y="1905000"/>
            <a:ext cx="2438400" cy="304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943600" y="1905000"/>
            <a:ext cx="2438400" cy="30480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05000"/>
            <a:ext cx="8229600" cy="4525963"/>
          </a:xfrm>
        </p:spPr>
        <p:txBody>
          <a:bodyPr/>
          <a:lstStyle/>
          <a:p>
            <a:r>
              <a:rPr lang="en-US" dirty="0" smtClean="0"/>
              <a:t>Dated 07-01-2018, about 2200 Ladies and Gents including youth of </a:t>
            </a:r>
            <a:r>
              <a:rPr lang="en-US" dirty="0" err="1"/>
              <a:t>D</a:t>
            </a:r>
            <a:r>
              <a:rPr lang="en-US" dirty="0" err="1" smtClean="0"/>
              <a:t>istt</a:t>
            </a:r>
            <a:r>
              <a:rPr lang="en-US" dirty="0" smtClean="0"/>
              <a:t> </a:t>
            </a:r>
            <a:r>
              <a:rPr lang="en-US" dirty="0" err="1" smtClean="0"/>
              <a:t>Kangra</a:t>
            </a:r>
            <a:r>
              <a:rPr lang="en-US" dirty="0" smtClean="0"/>
              <a:t> to manage SEVA ACTIVITY, BAL VIKAS ACTIVITY, SPIRITUAL ACTIVITY.</a:t>
            </a:r>
          </a:p>
        </p:txBody>
      </p:sp>
      <p:sp>
        <p:nvSpPr>
          <p:cNvPr id="4" name="Rectangle 3"/>
          <p:cNvSpPr/>
          <p:nvPr/>
        </p:nvSpPr>
        <p:spPr>
          <a:xfrm>
            <a:off x="533400" y="228600"/>
            <a:ext cx="8077200" cy="1754326"/>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Annual Meet at </a:t>
            </a:r>
            <a:r>
              <a:rPr lang="en-US" sz="5400" b="1" dirty="0" err="1"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Naleti</a:t>
            </a:r>
            <a:endParaRPr lang="en-US" sz="5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a:p>
            <a:pPr algn="ctr"/>
            <a:r>
              <a:rPr lang="en-US" sz="5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Calendar Preparation  </a:t>
            </a:r>
            <a:endParaRPr lang="en-US" sz="5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Anand</a:t>
            </a:r>
            <a:r>
              <a:rPr lang="en-US" dirty="0" smtClean="0"/>
              <a:t> villas </a:t>
            </a:r>
            <a:r>
              <a:rPr lang="en-US" dirty="0" err="1" smtClean="0"/>
              <a:t>Shimla</a:t>
            </a:r>
            <a:r>
              <a:rPr lang="en-US" dirty="0" smtClean="0"/>
              <a:t> –</a:t>
            </a:r>
            <a:r>
              <a:rPr lang="en-US" dirty="0" err="1" smtClean="0"/>
              <a:t>Pujarli</a:t>
            </a:r>
            <a:r>
              <a:rPr lang="en-US" dirty="0" smtClean="0"/>
              <a:t> Visit </a:t>
            </a:r>
            <a:endParaRPr lang="en-US" dirty="0"/>
          </a:p>
        </p:txBody>
      </p:sp>
      <p:sp>
        <p:nvSpPr>
          <p:cNvPr id="3" name="Content Placeholder 2"/>
          <p:cNvSpPr>
            <a:spLocks noGrp="1"/>
          </p:cNvSpPr>
          <p:nvPr>
            <p:ph idx="1"/>
          </p:nvPr>
        </p:nvSpPr>
        <p:spPr>
          <a:xfrm>
            <a:off x="457200" y="1600200"/>
            <a:ext cx="2819400" cy="4525963"/>
          </a:xfrm>
        </p:spPr>
        <p:txBody>
          <a:bodyPr>
            <a:normAutofit fontScale="85000" lnSpcReduction="20000"/>
          </a:bodyPr>
          <a:lstStyle/>
          <a:p>
            <a:r>
              <a:rPr lang="en-US" dirty="0" smtClean="0"/>
              <a:t>Dated 14</a:t>
            </a:r>
            <a:r>
              <a:rPr lang="en-US" baseline="30000" dirty="0" smtClean="0"/>
              <a:t>th</a:t>
            </a:r>
            <a:r>
              <a:rPr lang="en-US" dirty="0" smtClean="0"/>
              <a:t> , 15</a:t>
            </a:r>
            <a:r>
              <a:rPr lang="en-US" baseline="30000" dirty="0" smtClean="0"/>
              <a:t>th</a:t>
            </a:r>
            <a:r>
              <a:rPr lang="en-US" dirty="0" smtClean="0"/>
              <a:t> April 2018  - 72 Devotees of </a:t>
            </a:r>
            <a:r>
              <a:rPr lang="en-US" dirty="0" err="1" smtClean="0"/>
              <a:t>Distt</a:t>
            </a:r>
            <a:r>
              <a:rPr lang="en-US" dirty="0" smtClean="0"/>
              <a:t> </a:t>
            </a:r>
            <a:r>
              <a:rPr lang="en-US" dirty="0" err="1" smtClean="0"/>
              <a:t>Kangra</a:t>
            </a:r>
            <a:r>
              <a:rPr lang="en-US" dirty="0" smtClean="0"/>
              <a:t> visited </a:t>
            </a:r>
            <a:r>
              <a:rPr lang="en-US" dirty="0" err="1" smtClean="0"/>
              <a:t>Anand</a:t>
            </a:r>
            <a:r>
              <a:rPr lang="en-US" dirty="0" smtClean="0"/>
              <a:t> villas Shimla –</a:t>
            </a:r>
            <a:r>
              <a:rPr lang="en-US" dirty="0" err="1" smtClean="0"/>
              <a:t>Pujarli</a:t>
            </a:r>
            <a:r>
              <a:rPr lang="en-US" dirty="0" smtClean="0"/>
              <a:t> for the purpose of meeting of devotees for inspiration and motivation</a:t>
            </a:r>
            <a:endParaRPr lang="en-US" dirty="0"/>
          </a:p>
        </p:txBody>
      </p:sp>
      <p:sp>
        <p:nvSpPr>
          <p:cNvPr id="4" name="Rounded Rectangle 3"/>
          <p:cNvSpPr/>
          <p:nvPr/>
        </p:nvSpPr>
        <p:spPr>
          <a:xfrm>
            <a:off x="3581400" y="1600200"/>
            <a:ext cx="4267200" cy="1981200"/>
          </a:xfrm>
          <a:prstGeom prst="round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581400" y="3886200"/>
            <a:ext cx="2209800" cy="2667000"/>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019800" y="3886200"/>
            <a:ext cx="2057400" cy="26670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rmAutofit/>
          </a:bodyPr>
          <a:lstStyle/>
          <a:p>
            <a:r>
              <a:rPr lang="en-US" dirty="0" smtClean="0"/>
              <a:t>Bal –</a:t>
            </a:r>
            <a:r>
              <a:rPr lang="en-US" dirty="0" err="1" smtClean="0"/>
              <a:t>Vikas</a:t>
            </a:r>
            <a:r>
              <a:rPr lang="en-US" dirty="0" smtClean="0"/>
              <a:t> Activity at </a:t>
            </a:r>
            <a:r>
              <a:rPr lang="en-US" dirty="0" err="1" smtClean="0"/>
              <a:t>Samiti</a:t>
            </a:r>
            <a:r>
              <a:rPr lang="en-US" dirty="0" smtClean="0"/>
              <a:t> </a:t>
            </a:r>
            <a:r>
              <a:rPr lang="en-US" dirty="0" err="1" smtClean="0"/>
              <a:t>Leval</a:t>
            </a:r>
            <a:r>
              <a:rPr lang="en-US" dirty="0" smtClean="0"/>
              <a:t> </a:t>
            </a:r>
            <a:endParaRPr lang="en-US" dirty="0"/>
          </a:p>
        </p:txBody>
      </p:sp>
      <p:sp>
        <p:nvSpPr>
          <p:cNvPr id="3" name="Content Placeholder 2"/>
          <p:cNvSpPr>
            <a:spLocks noGrp="1"/>
          </p:cNvSpPr>
          <p:nvPr>
            <p:ph idx="1"/>
          </p:nvPr>
        </p:nvSpPr>
        <p:spPr>
          <a:xfrm>
            <a:off x="457200" y="1600200"/>
            <a:ext cx="3276600" cy="4525963"/>
          </a:xfrm>
        </p:spPr>
        <p:txBody>
          <a:bodyPr/>
          <a:lstStyle/>
          <a:p>
            <a:r>
              <a:rPr lang="en-US" dirty="0" smtClean="0"/>
              <a:t>Dated 18-04-18  Bal –</a:t>
            </a:r>
            <a:r>
              <a:rPr lang="en-US" dirty="0" err="1" smtClean="0"/>
              <a:t>Vikas</a:t>
            </a:r>
            <a:r>
              <a:rPr lang="en-US" dirty="0" smtClean="0"/>
              <a:t> Activity at </a:t>
            </a:r>
            <a:r>
              <a:rPr lang="en-US" dirty="0" err="1" smtClean="0"/>
              <a:t>Samiti</a:t>
            </a:r>
            <a:r>
              <a:rPr lang="en-US" dirty="0" smtClean="0"/>
              <a:t> </a:t>
            </a:r>
            <a:r>
              <a:rPr lang="en-US" dirty="0" err="1" smtClean="0"/>
              <a:t>Leval</a:t>
            </a:r>
            <a:r>
              <a:rPr lang="en-US" dirty="0" smtClean="0"/>
              <a:t> </a:t>
            </a:r>
            <a:endParaRPr lang="en-US" dirty="0"/>
          </a:p>
        </p:txBody>
      </p:sp>
      <p:sp>
        <p:nvSpPr>
          <p:cNvPr id="4" name="Rectangle 3"/>
          <p:cNvSpPr/>
          <p:nvPr/>
        </p:nvSpPr>
        <p:spPr>
          <a:xfrm>
            <a:off x="3962400" y="1828800"/>
            <a:ext cx="1600200" cy="1905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638800" y="1828800"/>
            <a:ext cx="1600200" cy="19050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391400" y="1828800"/>
            <a:ext cx="1600200" cy="190500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 y="4114800"/>
            <a:ext cx="1600200" cy="19050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09800" y="4114800"/>
            <a:ext cx="1600200" cy="1905000"/>
          </a:xfrm>
          <a:prstGeom prst="rec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62400" y="4114800"/>
            <a:ext cx="1600200" cy="1905000"/>
          </a:xfrm>
          <a:prstGeom prst="rect">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638800" y="4114800"/>
            <a:ext cx="1600200" cy="1905000"/>
          </a:xfrm>
          <a:prstGeom prst="rect">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91400" y="4114800"/>
            <a:ext cx="1600200" cy="1905000"/>
          </a:xfrm>
          <a:prstGeom prst="rect">
            <a:avLst/>
          </a:prstGeom>
          <a:blipFill>
            <a:blip r:embed="rId9"/>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Blood Donation Camp </a:t>
            </a:r>
            <a:endParaRPr lang="en-US" dirty="0">
              <a:solidFill>
                <a:srgbClr val="FF0000"/>
              </a:solidFill>
            </a:endParaRPr>
          </a:p>
        </p:txBody>
      </p:sp>
      <p:sp>
        <p:nvSpPr>
          <p:cNvPr id="3" name="Content Placeholder 2"/>
          <p:cNvSpPr>
            <a:spLocks noGrp="1"/>
          </p:cNvSpPr>
          <p:nvPr>
            <p:ph idx="1"/>
          </p:nvPr>
        </p:nvSpPr>
        <p:spPr>
          <a:xfrm>
            <a:off x="457200" y="1600200"/>
            <a:ext cx="3124200" cy="4525963"/>
          </a:xfrm>
        </p:spPr>
        <p:txBody>
          <a:bodyPr>
            <a:normAutofit fontScale="92500" lnSpcReduction="10000"/>
          </a:bodyPr>
          <a:lstStyle/>
          <a:p>
            <a:r>
              <a:rPr lang="en-US" dirty="0" smtClean="0"/>
              <a:t>Dated 22-04-18 Two </a:t>
            </a:r>
            <a:r>
              <a:rPr lang="en-US" dirty="0" err="1" smtClean="0"/>
              <a:t>Seva</a:t>
            </a:r>
            <a:r>
              <a:rPr lang="en-US" dirty="0" smtClean="0"/>
              <a:t> </a:t>
            </a:r>
            <a:r>
              <a:rPr lang="en-US" dirty="0" err="1" smtClean="0"/>
              <a:t>activites</a:t>
            </a:r>
            <a:r>
              <a:rPr lang="en-US" dirty="0" smtClean="0"/>
              <a:t> held in </a:t>
            </a:r>
            <a:r>
              <a:rPr lang="en-US" dirty="0" err="1" smtClean="0"/>
              <a:t>Distt</a:t>
            </a:r>
            <a:r>
              <a:rPr lang="en-US" dirty="0" smtClean="0"/>
              <a:t>. </a:t>
            </a:r>
            <a:r>
              <a:rPr lang="en-US" dirty="0" err="1" smtClean="0"/>
              <a:t>Kangra</a:t>
            </a:r>
            <a:r>
              <a:rPr lang="en-US" dirty="0" smtClean="0"/>
              <a:t> </a:t>
            </a:r>
          </a:p>
          <a:p>
            <a:r>
              <a:rPr lang="en-US" dirty="0" smtClean="0">
                <a:solidFill>
                  <a:srgbClr val="FF0000"/>
                </a:solidFill>
              </a:rPr>
              <a:t>Blood Donation </a:t>
            </a:r>
            <a:r>
              <a:rPr lang="en-US" dirty="0" smtClean="0"/>
              <a:t>Camp at </a:t>
            </a:r>
            <a:r>
              <a:rPr lang="en-US" dirty="0" err="1" smtClean="0"/>
              <a:t>Lanj</a:t>
            </a:r>
            <a:r>
              <a:rPr lang="en-US" dirty="0" smtClean="0"/>
              <a:t> </a:t>
            </a:r>
            <a:r>
              <a:rPr lang="en-US" dirty="0" err="1" smtClean="0"/>
              <a:t>Nagrota</a:t>
            </a:r>
            <a:r>
              <a:rPr lang="en-US" dirty="0" smtClean="0"/>
              <a:t> 74 unit Blood Donated  to </a:t>
            </a:r>
            <a:r>
              <a:rPr lang="en-US" dirty="0" err="1" smtClean="0"/>
              <a:t>Tanda</a:t>
            </a:r>
            <a:r>
              <a:rPr lang="en-US" dirty="0" smtClean="0"/>
              <a:t> Hospital </a:t>
            </a:r>
          </a:p>
        </p:txBody>
      </p:sp>
      <p:sp>
        <p:nvSpPr>
          <p:cNvPr id="10" name="Rectangle 9"/>
          <p:cNvSpPr/>
          <p:nvPr/>
        </p:nvSpPr>
        <p:spPr>
          <a:xfrm>
            <a:off x="4038600" y="1752600"/>
            <a:ext cx="2209800" cy="19812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705600" y="1752600"/>
            <a:ext cx="2209800" cy="19812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105400" y="3962400"/>
            <a:ext cx="1295400" cy="198120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629400" y="3962400"/>
            <a:ext cx="1219200" cy="19812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Medical Camp </a:t>
            </a:r>
            <a:endParaRPr lang="en-US" dirty="0">
              <a:solidFill>
                <a:srgbClr val="0070C0"/>
              </a:solidFill>
            </a:endParaRPr>
          </a:p>
        </p:txBody>
      </p:sp>
      <p:sp>
        <p:nvSpPr>
          <p:cNvPr id="3" name="Content Placeholder 2"/>
          <p:cNvSpPr>
            <a:spLocks noGrp="1"/>
          </p:cNvSpPr>
          <p:nvPr>
            <p:ph idx="1"/>
          </p:nvPr>
        </p:nvSpPr>
        <p:spPr>
          <a:xfrm>
            <a:off x="457200" y="1600200"/>
            <a:ext cx="3124200" cy="4525963"/>
          </a:xfrm>
        </p:spPr>
        <p:txBody>
          <a:bodyPr>
            <a:normAutofit/>
          </a:bodyPr>
          <a:lstStyle/>
          <a:p>
            <a:r>
              <a:rPr lang="en-US" dirty="0" smtClean="0"/>
              <a:t>Dated 22-04-18</a:t>
            </a:r>
          </a:p>
          <a:p>
            <a:pPr marL="0" indent="0">
              <a:buNone/>
            </a:pPr>
            <a:r>
              <a:rPr lang="en-US" dirty="0" smtClean="0"/>
              <a:t> </a:t>
            </a:r>
            <a:r>
              <a:rPr lang="en-US" dirty="0"/>
              <a:t>Medical </a:t>
            </a:r>
            <a:r>
              <a:rPr lang="en-US" dirty="0" smtClean="0"/>
              <a:t>Camp at </a:t>
            </a:r>
            <a:r>
              <a:rPr lang="en-US" dirty="0" err="1" smtClean="0"/>
              <a:t>Tihri</a:t>
            </a:r>
            <a:r>
              <a:rPr lang="en-US" dirty="0" smtClean="0"/>
              <a:t>  total 427 OPD    </a:t>
            </a:r>
            <a:endParaRPr lang="en-US" dirty="0"/>
          </a:p>
        </p:txBody>
      </p:sp>
      <p:sp>
        <p:nvSpPr>
          <p:cNvPr id="4" name="Rectangle 3"/>
          <p:cNvSpPr/>
          <p:nvPr/>
        </p:nvSpPr>
        <p:spPr>
          <a:xfrm>
            <a:off x="3733800" y="1295400"/>
            <a:ext cx="1676400" cy="19812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562600" y="1295400"/>
            <a:ext cx="1676400" cy="19812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315200" y="1295400"/>
            <a:ext cx="1676400" cy="198120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33800" y="3505200"/>
            <a:ext cx="1676400" cy="19812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62600" y="3505200"/>
            <a:ext cx="1676400" cy="1981200"/>
          </a:xfrm>
          <a:prstGeom prst="rec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315200" y="3505200"/>
            <a:ext cx="1676400" cy="1981200"/>
          </a:xfrm>
          <a:prstGeom prst="rect">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733800" y="5638800"/>
            <a:ext cx="2885364" cy="1066800"/>
          </a:xfrm>
          <a:prstGeom prst="roundRect">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Aradhna</a:t>
            </a:r>
            <a:r>
              <a:rPr lang="en-US" dirty="0" smtClean="0"/>
              <a:t> Divas </a:t>
            </a:r>
            <a:endParaRPr lang="en-US" dirty="0"/>
          </a:p>
        </p:txBody>
      </p:sp>
      <p:sp>
        <p:nvSpPr>
          <p:cNvPr id="3" name="Content Placeholder 2"/>
          <p:cNvSpPr>
            <a:spLocks noGrp="1"/>
          </p:cNvSpPr>
          <p:nvPr>
            <p:ph idx="1"/>
          </p:nvPr>
        </p:nvSpPr>
        <p:spPr>
          <a:xfrm>
            <a:off x="457200" y="1600200"/>
            <a:ext cx="3276600" cy="4525963"/>
          </a:xfrm>
        </p:spPr>
        <p:txBody>
          <a:bodyPr>
            <a:normAutofit lnSpcReduction="10000"/>
          </a:bodyPr>
          <a:lstStyle/>
          <a:p>
            <a:r>
              <a:rPr lang="en-US" dirty="0" smtClean="0"/>
              <a:t>Dated 24-04-18</a:t>
            </a:r>
          </a:p>
          <a:p>
            <a:pPr>
              <a:buNone/>
            </a:pPr>
            <a:r>
              <a:rPr lang="en-US" dirty="0" err="1" smtClean="0"/>
              <a:t>Aradhna</a:t>
            </a:r>
            <a:r>
              <a:rPr lang="en-US" dirty="0" smtClean="0"/>
              <a:t> Divas, </a:t>
            </a:r>
            <a:r>
              <a:rPr lang="en-US" dirty="0" err="1" smtClean="0"/>
              <a:t>Sadhana</a:t>
            </a:r>
            <a:r>
              <a:rPr lang="en-US" dirty="0" smtClean="0"/>
              <a:t> Activity – Nagar </a:t>
            </a:r>
            <a:r>
              <a:rPr lang="en-US" dirty="0" err="1" smtClean="0"/>
              <a:t>Sankirtan</a:t>
            </a:r>
            <a:r>
              <a:rPr lang="en-US" dirty="0" smtClean="0"/>
              <a:t>, </a:t>
            </a:r>
            <a:r>
              <a:rPr lang="en-US" dirty="0" err="1" smtClean="0"/>
              <a:t>Bhajan</a:t>
            </a:r>
            <a:r>
              <a:rPr lang="en-US" dirty="0" smtClean="0"/>
              <a:t>, </a:t>
            </a:r>
            <a:r>
              <a:rPr lang="en-US" dirty="0" err="1" smtClean="0"/>
              <a:t>Hawan</a:t>
            </a:r>
            <a:r>
              <a:rPr lang="en-US" dirty="0" smtClean="0"/>
              <a:t>, </a:t>
            </a:r>
            <a:r>
              <a:rPr lang="en-US" dirty="0" err="1" smtClean="0"/>
              <a:t>Japam</a:t>
            </a:r>
            <a:r>
              <a:rPr lang="en-US" dirty="0" smtClean="0"/>
              <a:t> and </a:t>
            </a:r>
            <a:r>
              <a:rPr lang="en-US" dirty="0" err="1" smtClean="0"/>
              <a:t>Naryan</a:t>
            </a:r>
            <a:r>
              <a:rPr lang="en-US" dirty="0" smtClean="0"/>
              <a:t> </a:t>
            </a:r>
            <a:r>
              <a:rPr lang="en-US" dirty="0" err="1" smtClean="0"/>
              <a:t>Seva</a:t>
            </a:r>
            <a:r>
              <a:rPr lang="en-US" dirty="0" smtClean="0"/>
              <a:t> by all </a:t>
            </a:r>
            <a:r>
              <a:rPr lang="en-US" dirty="0" err="1" smtClean="0"/>
              <a:t>Samities</a:t>
            </a:r>
            <a:r>
              <a:rPr lang="en-US" dirty="0" smtClean="0"/>
              <a:t>  </a:t>
            </a:r>
            <a:endParaRPr lang="en-US" dirty="0"/>
          </a:p>
        </p:txBody>
      </p:sp>
      <p:sp>
        <p:nvSpPr>
          <p:cNvPr id="4" name="Rectangle 3"/>
          <p:cNvSpPr/>
          <p:nvPr/>
        </p:nvSpPr>
        <p:spPr>
          <a:xfrm>
            <a:off x="4191000" y="2511188"/>
            <a:ext cx="2286000" cy="32004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477000" y="1143000"/>
            <a:ext cx="2530522" cy="27432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just"/>
            <a:r>
              <a:rPr lang="en-US" dirty="0" smtClean="0"/>
              <a:t>SSSSS, </a:t>
            </a:r>
            <a:r>
              <a:rPr lang="en-US" dirty="0" err="1" smtClean="0"/>
              <a:t>Palampur</a:t>
            </a:r>
            <a:r>
              <a:rPr lang="en-US" dirty="0" smtClean="0"/>
              <a:t> </a:t>
            </a:r>
            <a:r>
              <a:rPr lang="en-US" dirty="0" err="1" smtClean="0"/>
              <a:t>celebrated"Aradhna</a:t>
            </a:r>
            <a:r>
              <a:rPr lang="en-US" dirty="0" smtClean="0"/>
              <a:t> </a:t>
            </a:r>
            <a:r>
              <a:rPr lang="en-US" dirty="0" err="1" smtClean="0"/>
              <a:t>Diwas</a:t>
            </a:r>
            <a:r>
              <a:rPr lang="en-US" dirty="0" smtClean="0"/>
              <a:t>" as : (</a:t>
            </a:r>
            <a:r>
              <a:rPr lang="en-US" dirty="0" err="1" smtClean="0"/>
              <a:t>i</a:t>
            </a:r>
            <a:r>
              <a:rPr lang="en-US" dirty="0" smtClean="0"/>
              <a:t>) </a:t>
            </a:r>
            <a:r>
              <a:rPr lang="en-US" dirty="0" err="1" smtClean="0"/>
              <a:t>Suprabhatam</a:t>
            </a:r>
            <a:r>
              <a:rPr lang="en-US" dirty="0" smtClean="0"/>
              <a:t> /Nagar </a:t>
            </a:r>
            <a:r>
              <a:rPr lang="en-US" dirty="0" err="1" smtClean="0"/>
              <a:t>Sankirtan</a:t>
            </a:r>
            <a:r>
              <a:rPr lang="en-US" dirty="0" smtClean="0"/>
              <a:t>. (ii) </a:t>
            </a:r>
            <a:r>
              <a:rPr lang="en-US" dirty="0" err="1" smtClean="0"/>
              <a:t>Mahila</a:t>
            </a:r>
            <a:r>
              <a:rPr lang="en-US" dirty="0" smtClean="0"/>
              <a:t> wing visited Govt. Primary School, </a:t>
            </a:r>
            <a:r>
              <a:rPr lang="en-US" dirty="0" err="1" smtClean="0"/>
              <a:t>Lohna</a:t>
            </a:r>
            <a:r>
              <a:rPr lang="en-US" dirty="0" smtClean="0"/>
              <a:t> and (a) Distributed Stationary to the students (b) Fruits were also distributed to the students (c) </a:t>
            </a:r>
            <a:r>
              <a:rPr lang="en-US" dirty="0" err="1" smtClean="0"/>
              <a:t>Swamy</a:t>
            </a:r>
            <a:r>
              <a:rPr lang="en-US" dirty="0" smtClean="0"/>
              <a:t> 's literature was also distributed to the staff. (d) One handicapped lady  was provided clothes and   other items. (iii) Provided ration to the adopted family (handicapped) for 3months. (iv) Wheat Straw was provided to the </a:t>
            </a:r>
            <a:r>
              <a:rPr lang="en-US" dirty="0" err="1" smtClean="0"/>
              <a:t>Gau</a:t>
            </a:r>
            <a:r>
              <a:rPr lang="en-US" dirty="0" smtClean="0"/>
              <a:t> </a:t>
            </a:r>
            <a:r>
              <a:rPr lang="en-US" dirty="0" err="1" smtClean="0"/>
              <a:t>Sadan</a:t>
            </a:r>
            <a:r>
              <a:rPr lang="en-US" dirty="0" smtClean="0"/>
              <a:t> "</a:t>
            </a:r>
            <a:r>
              <a:rPr lang="en-US" dirty="0" err="1" smtClean="0"/>
              <a:t>Sai</a:t>
            </a:r>
            <a:r>
              <a:rPr lang="en-US" dirty="0" smtClean="0"/>
              <a:t> </a:t>
            </a:r>
            <a:r>
              <a:rPr lang="en-US" dirty="0" err="1" smtClean="0"/>
              <a:t>Gokulam</a:t>
            </a:r>
            <a:r>
              <a:rPr lang="en-US" dirty="0" smtClean="0"/>
              <a:t>." (v) In the evening special </a:t>
            </a:r>
            <a:r>
              <a:rPr lang="en-US" dirty="0" err="1" smtClean="0"/>
              <a:t>Bhajan</a:t>
            </a:r>
            <a:r>
              <a:rPr lang="en-US" dirty="0" smtClean="0"/>
              <a:t> for one hour was conducted</a:t>
            </a:r>
            <a:endParaRPr lang="en-US" dirty="0"/>
          </a:p>
        </p:txBody>
      </p:sp>
    </p:spTree>
    <p:extLst>
      <p:ext uri="{BB962C8B-B14F-4D97-AF65-F5344CB8AC3E}">
        <p14:creationId xmlns:p14="http://schemas.microsoft.com/office/powerpoint/2010/main" xmlns="" val="434937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0" y="3352800"/>
            <a:ext cx="2438400" cy="19812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14197" y="1119116"/>
            <a:ext cx="2420203" cy="1928884"/>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72200" y="3352800"/>
            <a:ext cx="2362200" cy="198120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3352800"/>
            <a:ext cx="2438400" cy="19812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 y="1143000"/>
            <a:ext cx="2438400" cy="1981200"/>
          </a:xfrm>
          <a:prstGeom prst="rec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29000" y="1143000"/>
            <a:ext cx="2362200" cy="1981200"/>
          </a:xfrm>
          <a:prstGeom prst="rect">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a:t>
            </a:r>
            <a:r>
              <a:rPr lang="en-US" dirty="0" err="1" smtClean="0"/>
              <a:t>Japam</a:t>
            </a:r>
            <a:r>
              <a:rPr lang="en-US" dirty="0" smtClean="0"/>
              <a:t> at </a:t>
            </a:r>
            <a:r>
              <a:rPr lang="en-US" dirty="0" err="1" smtClean="0"/>
              <a:t>Khuwara</a:t>
            </a:r>
            <a:r>
              <a:rPr lang="en-US" dirty="0" smtClean="0"/>
              <a:t> (</a:t>
            </a:r>
            <a:r>
              <a:rPr lang="en-US" dirty="0" err="1" smtClean="0"/>
              <a:t>Nurpur</a:t>
            </a:r>
            <a:r>
              <a:rPr lang="en-US" dirty="0" smtClean="0"/>
              <a:t>)</a:t>
            </a:r>
            <a:endParaRPr lang="en-US" dirty="0"/>
          </a:p>
        </p:txBody>
      </p:sp>
      <p:sp>
        <p:nvSpPr>
          <p:cNvPr id="3" name="Content Placeholder 2"/>
          <p:cNvSpPr>
            <a:spLocks noGrp="1"/>
          </p:cNvSpPr>
          <p:nvPr>
            <p:ph idx="1"/>
          </p:nvPr>
        </p:nvSpPr>
        <p:spPr>
          <a:xfrm>
            <a:off x="457200" y="1600200"/>
            <a:ext cx="3657600" cy="4525963"/>
          </a:xfrm>
        </p:spPr>
        <p:txBody>
          <a:bodyPr/>
          <a:lstStyle/>
          <a:p>
            <a:r>
              <a:rPr lang="en-US" dirty="0" smtClean="0"/>
              <a:t>Dated 27-04-18 at the place of School Bus Accident </a:t>
            </a:r>
            <a:r>
              <a:rPr lang="en-US" dirty="0" err="1" smtClean="0"/>
              <a:t>Khuwara</a:t>
            </a:r>
            <a:r>
              <a:rPr lang="en-US" dirty="0" smtClean="0"/>
              <a:t> near </a:t>
            </a:r>
            <a:r>
              <a:rPr lang="en-US" dirty="0" err="1" smtClean="0"/>
              <a:t>Nurpur</a:t>
            </a:r>
            <a:r>
              <a:rPr lang="en-US" dirty="0" smtClean="0"/>
              <a:t> </a:t>
            </a:r>
            <a:r>
              <a:rPr lang="en-US" dirty="0" err="1" smtClean="0"/>
              <a:t>Gayatri</a:t>
            </a:r>
            <a:r>
              <a:rPr lang="en-US" dirty="0" smtClean="0"/>
              <a:t> </a:t>
            </a:r>
            <a:r>
              <a:rPr lang="en-US" dirty="0" err="1" smtClean="0"/>
              <a:t>Japam</a:t>
            </a:r>
            <a:r>
              <a:rPr lang="en-US" dirty="0" smtClean="0"/>
              <a:t> by the </a:t>
            </a:r>
            <a:r>
              <a:rPr lang="en-US" dirty="0" err="1" smtClean="0"/>
              <a:t>Sai</a:t>
            </a:r>
            <a:r>
              <a:rPr lang="en-US" dirty="0" smtClean="0"/>
              <a:t> Devotee of </a:t>
            </a:r>
            <a:r>
              <a:rPr lang="en-US" dirty="0" err="1" smtClean="0"/>
              <a:t>Distt</a:t>
            </a:r>
            <a:r>
              <a:rPr lang="en-US" dirty="0" smtClean="0"/>
              <a:t> </a:t>
            </a:r>
            <a:r>
              <a:rPr lang="en-US" dirty="0" err="1" smtClean="0"/>
              <a:t>Kangra</a:t>
            </a:r>
            <a:r>
              <a:rPr lang="en-US" dirty="0" smtClean="0"/>
              <a:t> with child </a:t>
            </a:r>
            <a:r>
              <a:rPr lang="en-US" dirty="0" err="1" smtClean="0"/>
              <a:t>Familes</a:t>
            </a:r>
            <a:r>
              <a:rPr lang="en-US" dirty="0" smtClean="0"/>
              <a:t>. </a:t>
            </a:r>
            <a:endParaRPr lang="en-US" dirty="0"/>
          </a:p>
        </p:txBody>
      </p:sp>
      <p:sp>
        <p:nvSpPr>
          <p:cNvPr id="4" name="Rectangle 3"/>
          <p:cNvSpPr/>
          <p:nvPr/>
        </p:nvSpPr>
        <p:spPr>
          <a:xfrm>
            <a:off x="4495800" y="1676400"/>
            <a:ext cx="4114800" cy="23622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495800" y="4267200"/>
            <a:ext cx="4114800" cy="23622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Gokulam Activity </a:t>
            </a:r>
            <a:endParaRPr lang="en-US" dirty="0"/>
          </a:p>
        </p:txBody>
      </p:sp>
      <p:sp>
        <p:nvSpPr>
          <p:cNvPr id="3" name="Content Placeholder 2"/>
          <p:cNvSpPr>
            <a:spLocks noGrp="1"/>
          </p:cNvSpPr>
          <p:nvPr>
            <p:ph idx="1"/>
          </p:nvPr>
        </p:nvSpPr>
        <p:spPr>
          <a:xfrm>
            <a:off x="304800" y="1219200"/>
            <a:ext cx="3352800" cy="4525963"/>
          </a:xfrm>
        </p:spPr>
        <p:txBody>
          <a:bodyPr/>
          <a:lstStyle/>
          <a:p>
            <a:r>
              <a:rPr lang="en-US" dirty="0" smtClean="0"/>
              <a:t>Dated 29-04-18 Yearly Program at </a:t>
            </a:r>
            <a:r>
              <a:rPr lang="en-US" dirty="0" err="1" smtClean="0"/>
              <a:t>Sai</a:t>
            </a:r>
            <a:r>
              <a:rPr lang="en-US" dirty="0" smtClean="0"/>
              <a:t> Gokulam </a:t>
            </a:r>
            <a:r>
              <a:rPr lang="en-US" dirty="0" err="1" smtClean="0"/>
              <a:t>Banuri</a:t>
            </a:r>
            <a:r>
              <a:rPr lang="en-US" dirty="0" smtClean="0"/>
              <a:t> – </a:t>
            </a:r>
            <a:r>
              <a:rPr lang="en-US" dirty="0" err="1" smtClean="0"/>
              <a:t>Bhajan</a:t>
            </a:r>
            <a:r>
              <a:rPr lang="en-US" dirty="0" smtClean="0"/>
              <a:t> , </a:t>
            </a:r>
            <a:r>
              <a:rPr lang="en-US" dirty="0" err="1" smtClean="0"/>
              <a:t>Hawan</a:t>
            </a:r>
            <a:r>
              <a:rPr lang="en-US" dirty="0" smtClean="0"/>
              <a:t> , Honoring  workers and Narayan </a:t>
            </a:r>
            <a:r>
              <a:rPr lang="en-US" dirty="0" err="1" smtClean="0"/>
              <a:t>Seva</a:t>
            </a:r>
            <a:r>
              <a:rPr lang="en-US" dirty="0" smtClean="0"/>
              <a:t>   </a:t>
            </a:r>
            <a:endParaRPr lang="en-US" dirty="0"/>
          </a:p>
        </p:txBody>
      </p:sp>
      <p:sp>
        <p:nvSpPr>
          <p:cNvPr id="4" name="Rectangle 3"/>
          <p:cNvSpPr/>
          <p:nvPr/>
        </p:nvSpPr>
        <p:spPr>
          <a:xfrm>
            <a:off x="3810000" y="1219200"/>
            <a:ext cx="2819400" cy="21336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934200" y="1219200"/>
            <a:ext cx="1981200" cy="21336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0" y="3429000"/>
            <a:ext cx="1447800" cy="213360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638800" y="3429000"/>
            <a:ext cx="1447800" cy="21336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467600" y="3429000"/>
            <a:ext cx="1447800" cy="2133600"/>
          </a:xfrm>
          <a:prstGeom prst="rec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activity </a:t>
            </a:r>
            <a:endParaRPr lang="en-US" dirty="0"/>
          </a:p>
        </p:txBody>
      </p:sp>
      <p:sp>
        <p:nvSpPr>
          <p:cNvPr id="3" name="Content Placeholder 2"/>
          <p:cNvSpPr>
            <a:spLocks noGrp="1"/>
          </p:cNvSpPr>
          <p:nvPr>
            <p:ph idx="1"/>
          </p:nvPr>
        </p:nvSpPr>
        <p:spPr>
          <a:xfrm>
            <a:off x="457200" y="1600200"/>
            <a:ext cx="3124200" cy="4525963"/>
          </a:xfrm>
        </p:spPr>
        <p:txBody>
          <a:bodyPr/>
          <a:lstStyle/>
          <a:p>
            <a:r>
              <a:rPr lang="en-US" dirty="0" smtClean="0"/>
              <a:t>Dated 30-04-18  Youth Activity –Cleaning the Nearby Temples by all </a:t>
            </a:r>
            <a:r>
              <a:rPr lang="en-US" dirty="0" err="1" smtClean="0"/>
              <a:t>Samities</a:t>
            </a:r>
            <a:r>
              <a:rPr lang="en-US" dirty="0" smtClean="0"/>
              <a:t> and Home Temple</a:t>
            </a:r>
            <a:endParaRPr lang="en-US" dirty="0"/>
          </a:p>
        </p:txBody>
      </p:sp>
      <p:sp>
        <p:nvSpPr>
          <p:cNvPr id="5" name="Rectangle 4"/>
          <p:cNvSpPr/>
          <p:nvPr/>
        </p:nvSpPr>
        <p:spPr>
          <a:xfrm>
            <a:off x="4343400" y="1676400"/>
            <a:ext cx="2030104" cy="2254155"/>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629400" y="3352800"/>
            <a:ext cx="1981200" cy="22098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990600"/>
            <a:ext cx="3733800" cy="2667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743200" y="3886200"/>
            <a:ext cx="3048000" cy="26670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5800" y="3733800"/>
            <a:ext cx="1905000" cy="289560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0600" y="990600"/>
            <a:ext cx="1828800" cy="26670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81800" y="990600"/>
            <a:ext cx="1828800" cy="2667000"/>
          </a:xfrm>
          <a:prstGeom prst="rec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19800" y="3886200"/>
            <a:ext cx="2667000" cy="2667000"/>
          </a:xfrm>
          <a:prstGeom prst="rect">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Eshwaramma Day </a:t>
            </a:r>
            <a:endParaRPr lang="en-US" dirty="0"/>
          </a:p>
        </p:txBody>
      </p:sp>
      <p:sp>
        <p:nvSpPr>
          <p:cNvPr id="3" name="Content Placeholder 2"/>
          <p:cNvSpPr>
            <a:spLocks noGrp="1"/>
          </p:cNvSpPr>
          <p:nvPr>
            <p:ph idx="1"/>
          </p:nvPr>
        </p:nvSpPr>
        <p:spPr>
          <a:xfrm>
            <a:off x="457200" y="1600200"/>
            <a:ext cx="3276600" cy="4525963"/>
          </a:xfrm>
        </p:spPr>
        <p:txBody>
          <a:bodyPr>
            <a:normAutofit fontScale="92500" lnSpcReduction="10000"/>
          </a:bodyPr>
          <a:lstStyle/>
          <a:p>
            <a:r>
              <a:rPr lang="en-US" dirty="0" smtClean="0"/>
              <a:t>Dated 06-05-18 Eshwaramma day celebration with Bal –</a:t>
            </a:r>
            <a:r>
              <a:rPr lang="en-US" dirty="0" err="1" smtClean="0"/>
              <a:t>Vikas</a:t>
            </a:r>
            <a:r>
              <a:rPr lang="en-US" dirty="0" smtClean="0"/>
              <a:t> Children – </a:t>
            </a:r>
            <a:r>
              <a:rPr lang="en-US" dirty="0" err="1" smtClean="0"/>
              <a:t>Bhajan</a:t>
            </a:r>
            <a:r>
              <a:rPr lang="en-US" dirty="0" smtClean="0"/>
              <a:t> , Story telling, </a:t>
            </a:r>
            <a:r>
              <a:rPr lang="en-US" dirty="0" err="1" smtClean="0"/>
              <a:t>Vadam</a:t>
            </a:r>
            <a:r>
              <a:rPr lang="en-US" dirty="0" smtClean="0"/>
              <a:t> chanting, </a:t>
            </a:r>
            <a:r>
              <a:rPr lang="en-US" dirty="0" err="1" smtClean="0"/>
              <a:t>Nasha</a:t>
            </a:r>
            <a:r>
              <a:rPr lang="en-US" dirty="0" smtClean="0"/>
              <a:t> </a:t>
            </a:r>
            <a:r>
              <a:rPr lang="en-US" dirty="0" err="1" smtClean="0"/>
              <a:t>Nivaran</a:t>
            </a:r>
            <a:r>
              <a:rPr lang="en-US" dirty="0" smtClean="0"/>
              <a:t> </a:t>
            </a:r>
            <a:r>
              <a:rPr lang="en-US" dirty="0" err="1" smtClean="0"/>
              <a:t>Railes</a:t>
            </a:r>
            <a:r>
              <a:rPr lang="en-US" dirty="0" smtClean="0"/>
              <a:t> etc. By all </a:t>
            </a:r>
            <a:r>
              <a:rPr lang="en-US" dirty="0" err="1" smtClean="0"/>
              <a:t>Samities</a:t>
            </a:r>
            <a:r>
              <a:rPr lang="en-US" dirty="0" smtClean="0"/>
              <a:t>.  </a:t>
            </a:r>
            <a:endParaRPr lang="en-US" dirty="0"/>
          </a:p>
        </p:txBody>
      </p:sp>
      <p:sp>
        <p:nvSpPr>
          <p:cNvPr id="4" name="Rounded Rectangle 3"/>
          <p:cNvSpPr/>
          <p:nvPr/>
        </p:nvSpPr>
        <p:spPr>
          <a:xfrm>
            <a:off x="3886200" y="1828800"/>
            <a:ext cx="2286000" cy="1828800"/>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324600" y="1676400"/>
            <a:ext cx="2286000" cy="1828800"/>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886200" y="3810000"/>
            <a:ext cx="2286000" cy="18288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400800" y="3733800"/>
            <a:ext cx="2286000" cy="1828800"/>
          </a:xfrm>
          <a:prstGeom prst="round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457200"/>
            <a:ext cx="2362200" cy="2286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24200" y="457200"/>
            <a:ext cx="2362200" cy="22860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91200" y="457200"/>
            <a:ext cx="2362200" cy="228600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3200400"/>
            <a:ext cx="2362200" cy="22860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24200" y="3200400"/>
            <a:ext cx="2362200" cy="2286000"/>
          </a:xfrm>
          <a:prstGeom prst="rec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91200" y="3200400"/>
            <a:ext cx="2362200" cy="2286000"/>
          </a:xfrm>
          <a:prstGeom prst="rect">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Veterinary  camp </a:t>
            </a:r>
            <a:endParaRPr lang="en-US" dirty="0"/>
          </a:p>
        </p:txBody>
      </p:sp>
      <p:sp>
        <p:nvSpPr>
          <p:cNvPr id="3" name="Content Placeholder 2"/>
          <p:cNvSpPr>
            <a:spLocks noGrp="1"/>
          </p:cNvSpPr>
          <p:nvPr>
            <p:ph idx="1"/>
          </p:nvPr>
        </p:nvSpPr>
        <p:spPr>
          <a:xfrm>
            <a:off x="457200" y="1600200"/>
            <a:ext cx="3810000" cy="4525963"/>
          </a:xfrm>
        </p:spPr>
        <p:txBody>
          <a:bodyPr/>
          <a:lstStyle/>
          <a:p>
            <a:r>
              <a:rPr lang="en-US" dirty="0" smtClean="0"/>
              <a:t>Dated 12-05-18 Veterinary  camp at  </a:t>
            </a:r>
            <a:r>
              <a:rPr lang="en-US" dirty="0" err="1" smtClean="0"/>
              <a:t>Pehadi</a:t>
            </a:r>
            <a:r>
              <a:rPr lang="en-US" dirty="0" smtClean="0"/>
              <a:t> (</a:t>
            </a:r>
            <a:r>
              <a:rPr lang="en-US" dirty="0" err="1" smtClean="0"/>
              <a:t>Nahliyan</a:t>
            </a:r>
            <a:r>
              <a:rPr lang="en-US" dirty="0" smtClean="0"/>
              <a:t>) total health Checkup of 42 Animals and Distributed free Medicines   </a:t>
            </a:r>
            <a:endParaRPr lang="en-US" dirty="0"/>
          </a:p>
        </p:txBody>
      </p:sp>
      <p:sp>
        <p:nvSpPr>
          <p:cNvPr id="5" name="Rounded Rectangle 4"/>
          <p:cNvSpPr/>
          <p:nvPr/>
        </p:nvSpPr>
        <p:spPr>
          <a:xfrm>
            <a:off x="6629400" y="1752600"/>
            <a:ext cx="2209800" cy="2133600"/>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107975" y="2552700"/>
            <a:ext cx="2470245" cy="3276600"/>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705600" y="4191000"/>
            <a:ext cx="2209800" cy="21336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Mahila</a:t>
            </a:r>
            <a:r>
              <a:rPr lang="en-US" dirty="0" smtClean="0"/>
              <a:t> </a:t>
            </a:r>
            <a:r>
              <a:rPr lang="en-US" dirty="0" err="1" smtClean="0"/>
              <a:t>Confrence</a:t>
            </a:r>
            <a:r>
              <a:rPr lang="en-US" dirty="0" smtClean="0"/>
              <a:t> </a:t>
            </a:r>
            <a:endParaRPr lang="en-US" dirty="0"/>
          </a:p>
        </p:txBody>
      </p:sp>
      <p:sp>
        <p:nvSpPr>
          <p:cNvPr id="3" name="Content Placeholder 2"/>
          <p:cNvSpPr>
            <a:spLocks noGrp="1"/>
          </p:cNvSpPr>
          <p:nvPr>
            <p:ph idx="1"/>
          </p:nvPr>
        </p:nvSpPr>
        <p:spPr>
          <a:xfrm>
            <a:off x="457200" y="1600200"/>
            <a:ext cx="3429000" cy="4525963"/>
          </a:xfrm>
        </p:spPr>
        <p:txBody>
          <a:bodyPr/>
          <a:lstStyle/>
          <a:p>
            <a:r>
              <a:rPr lang="en-US" dirty="0" smtClean="0"/>
              <a:t>Dated 12</a:t>
            </a:r>
            <a:r>
              <a:rPr lang="en-US" baseline="30000" dirty="0" smtClean="0"/>
              <a:t>th</a:t>
            </a:r>
            <a:r>
              <a:rPr lang="en-US" dirty="0" smtClean="0"/>
              <a:t> and 13</a:t>
            </a:r>
            <a:r>
              <a:rPr lang="en-US" baseline="30000" dirty="0" smtClean="0"/>
              <a:t>th</a:t>
            </a:r>
            <a:r>
              <a:rPr lang="en-US" dirty="0" smtClean="0"/>
              <a:t> May 2018 </a:t>
            </a:r>
            <a:r>
              <a:rPr lang="en-US" dirty="0" err="1" smtClean="0"/>
              <a:t>Mahila</a:t>
            </a:r>
            <a:r>
              <a:rPr lang="en-US" dirty="0" smtClean="0"/>
              <a:t> Conference held at </a:t>
            </a:r>
            <a:r>
              <a:rPr lang="en-US" dirty="0" err="1" smtClean="0"/>
              <a:t>Samiti</a:t>
            </a:r>
            <a:r>
              <a:rPr lang="en-US" dirty="0" smtClean="0"/>
              <a:t> Level, swami discourse for </a:t>
            </a:r>
            <a:r>
              <a:rPr lang="en-US" dirty="0" err="1" smtClean="0"/>
              <a:t>Mahila</a:t>
            </a:r>
            <a:r>
              <a:rPr lang="en-US" dirty="0" smtClean="0"/>
              <a:t>.</a:t>
            </a:r>
            <a:endParaRPr lang="en-US" dirty="0"/>
          </a:p>
        </p:txBody>
      </p:sp>
      <p:sp>
        <p:nvSpPr>
          <p:cNvPr id="4" name="Rectangle 3"/>
          <p:cNvSpPr/>
          <p:nvPr/>
        </p:nvSpPr>
        <p:spPr>
          <a:xfrm>
            <a:off x="4267200" y="1828800"/>
            <a:ext cx="4038600" cy="41148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Donation at </a:t>
            </a:r>
            <a:r>
              <a:rPr lang="en-US" dirty="0" err="1" smtClean="0"/>
              <a:t>Chanour</a:t>
            </a:r>
            <a:r>
              <a:rPr lang="en-US" dirty="0" smtClean="0"/>
              <a:t> </a:t>
            </a:r>
            <a:endParaRPr lang="en-US" dirty="0"/>
          </a:p>
        </p:txBody>
      </p:sp>
      <p:sp>
        <p:nvSpPr>
          <p:cNvPr id="3" name="Content Placeholder 2"/>
          <p:cNvSpPr>
            <a:spLocks noGrp="1"/>
          </p:cNvSpPr>
          <p:nvPr>
            <p:ph idx="1"/>
          </p:nvPr>
        </p:nvSpPr>
        <p:spPr>
          <a:xfrm>
            <a:off x="457200" y="1600200"/>
            <a:ext cx="2971800" cy="4525963"/>
          </a:xfrm>
        </p:spPr>
        <p:txBody>
          <a:bodyPr/>
          <a:lstStyle/>
          <a:p>
            <a:r>
              <a:rPr lang="en-US" dirty="0" smtClean="0"/>
              <a:t>Dated 29-05-2018 Blood Donation at </a:t>
            </a:r>
            <a:r>
              <a:rPr lang="en-US" dirty="0" err="1" smtClean="0"/>
              <a:t>Chanour</a:t>
            </a:r>
            <a:r>
              <a:rPr lang="en-US" dirty="0" smtClean="0"/>
              <a:t> 55 unit blood donated to Dr. RPGDC </a:t>
            </a:r>
            <a:r>
              <a:rPr lang="en-US" dirty="0" err="1" smtClean="0"/>
              <a:t>Tanda</a:t>
            </a:r>
            <a:r>
              <a:rPr lang="en-US" dirty="0" smtClean="0"/>
              <a:t> </a:t>
            </a:r>
            <a:endParaRPr lang="en-US" dirty="0"/>
          </a:p>
        </p:txBody>
      </p:sp>
      <p:sp>
        <p:nvSpPr>
          <p:cNvPr id="4" name="Rounded Rectangle 3"/>
          <p:cNvSpPr/>
          <p:nvPr/>
        </p:nvSpPr>
        <p:spPr>
          <a:xfrm>
            <a:off x="3657600" y="1447800"/>
            <a:ext cx="2362200" cy="2514600"/>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172200" y="1524000"/>
            <a:ext cx="2362200" cy="2514600"/>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581400" y="4114800"/>
            <a:ext cx="2362200" cy="25146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096000" y="4191000"/>
            <a:ext cx="2362200" cy="2514600"/>
          </a:xfrm>
          <a:prstGeom prst="round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Veterinary  camp at  </a:t>
            </a:r>
            <a:r>
              <a:rPr lang="en-US" dirty="0" err="1" smtClean="0"/>
              <a:t>Banuri</a:t>
            </a:r>
            <a:endParaRPr lang="en-US" dirty="0"/>
          </a:p>
        </p:txBody>
      </p:sp>
      <p:sp>
        <p:nvSpPr>
          <p:cNvPr id="3" name="Content Placeholder 2"/>
          <p:cNvSpPr>
            <a:spLocks noGrp="1"/>
          </p:cNvSpPr>
          <p:nvPr>
            <p:ph idx="1"/>
          </p:nvPr>
        </p:nvSpPr>
        <p:spPr>
          <a:xfrm>
            <a:off x="457200" y="1600200"/>
            <a:ext cx="3581400" cy="4525963"/>
          </a:xfrm>
        </p:spPr>
        <p:txBody>
          <a:bodyPr/>
          <a:lstStyle/>
          <a:p>
            <a:r>
              <a:rPr lang="en-US" dirty="0" smtClean="0"/>
              <a:t>Dated 12-06-18 Veterinary  camp at  </a:t>
            </a:r>
            <a:r>
              <a:rPr lang="en-US" dirty="0" err="1" smtClean="0"/>
              <a:t>Banuri</a:t>
            </a:r>
            <a:r>
              <a:rPr lang="en-US" dirty="0" smtClean="0"/>
              <a:t> total health Checkup of 41 Animals and Distributed free Medicines   </a:t>
            </a:r>
          </a:p>
          <a:p>
            <a:endParaRPr lang="en-US" dirty="0"/>
          </a:p>
        </p:txBody>
      </p:sp>
      <p:sp>
        <p:nvSpPr>
          <p:cNvPr id="4" name="Rounded Rectangle 3"/>
          <p:cNvSpPr/>
          <p:nvPr/>
        </p:nvSpPr>
        <p:spPr>
          <a:xfrm>
            <a:off x="4191000" y="1600200"/>
            <a:ext cx="2438400" cy="2286000"/>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486400" y="4038600"/>
            <a:ext cx="3200400" cy="2286000"/>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Distt</a:t>
            </a:r>
            <a:r>
              <a:rPr lang="en-US" dirty="0" smtClean="0"/>
              <a:t> level Bal </a:t>
            </a:r>
            <a:r>
              <a:rPr lang="en-US" dirty="0" err="1" smtClean="0"/>
              <a:t>Vikas</a:t>
            </a:r>
            <a:r>
              <a:rPr lang="en-US" dirty="0" smtClean="0"/>
              <a:t> </a:t>
            </a:r>
            <a:r>
              <a:rPr lang="en-US" dirty="0" err="1" smtClean="0"/>
              <a:t>Mela</a:t>
            </a:r>
            <a:r>
              <a:rPr lang="en-US" dirty="0" smtClean="0"/>
              <a:t> (Boys)</a:t>
            </a:r>
            <a:endParaRPr lang="en-US" dirty="0"/>
          </a:p>
        </p:txBody>
      </p:sp>
      <p:sp>
        <p:nvSpPr>
          <p:cNvPr id="3" name="Content Placeholder 2"/>
          <p:cNvSpPr>
            <a:spLocks noGrp="1"/>
          </p:cNvSpPr>
          <p:nvPr>
            <p:ph idx="1"/>
          </p:nvPr>
        </p:nvSpPr>
        <p:spPr>
          <a:xfrm>
            <a:off x="457200" y="1600200"/>
            <a:ext cx="3276600" cy="4525963"/>
          </a:xfrm>
        </p:spPr>
        <p:txBody>
          <a:bodyPr>
            <a:normAutofit fontScale="55000" lnSpcReduction="20000"/>
          </a:bodyPr>
          <a:lstStyle/>
          <a:p>
            <a:r>
              <a:rPr lang="en-US" dirty="0" smtClean="0"/>
              <a:t>Dated 09,10-06-18 Bal- </a:t>
            </a:r>
            <a:r>
              <a:rPr lang="en-US" dirty="0" err="1" smtClean="0"/>
              <a:t>vikas</a:t>
            </a:r>
            <a:r>
              <a:rPr lang="en-US" dirty="0" smtClean="0"/>
              <a:t> </a:t>
            </a:r>
            <a:r>
              <a:rPr lang="en-US" dirty="0" err="1" smtClean="0"/>
              <a:t>mela</a:t>
            </a:r>
            <a:r>
              <a:rPr lang="en-US" dirty="0" smtClean="0"/>
              <a:t> (Boys) at </a:t>
            </a:r>
            <a:r>
              <a:rPr lang="en-US" dirty="0" err="1" smtClean="0"/>
              <a:t>Bhavarna</a:t>
            </a:r>
            <a:r>
              <a:rPr lang="en-US" dirty="0" smtClean="0"/>
              <a:t>, 287 Bal-</a:t>
            </a:r>
            <a:r>
              <a:rPr lang="en-US" dirty="0" err="1" smtClean="0"/>
              <a:t>Vikas</a:t>
            </a:r>
            <a:r>
              <a:rPr lang="en-US" dirty="0" smtClean="0"/>
              <a:t> boys students  and 30 Guru were assembled from each </a:t>
            </a:r>
            <a:r>
              <a:rPr lang="en-US" dirty="0" err="1" smtClean="0"/>
              <a:t>Samiti</a:t>
            </a:r>
            <a:r>
              <a:rPr lang="en-US" dirty="0" smtClean="0"/>
              <a:t>.</a:t>
            </a:r>
          </a:p>
          <a:p>
            <a:r>
              <a:rPr lang="en-US" dirty="0" smtClean="0"/>
              <a:t>Competition of </a:t>
            </a:r>
            <a:r>
              <a:rPr lang="en-US" dirty="0" err="1" smtClean="0"/>
              <a:t>Bhajan</a:t>
            </a:r>
            <a:r>
              <a:rPr lang="en-US" dirty="0" smtClean="0"/>
              <a:t>, Story telling, </a:t>
            </a:r>
            <a:r>
              <a:rPr lang="en-US" dirty="0" err="1" smtClean="0"/>
              <a:t>Vedam</a:t>
            </a:r>
            <a:r>
              <a:rPr lang="en-US" dirty="0" smtClean="0"/>
              <a:t>, GK, Mind Game and </a:t>
            </a:r>
            <a:r>
              <a:rPr lang="en-US" dirty="0" err="1" smtClean="0"/>
              <a:t>kho-kho</a:t>
            </a:r>
            <a:r>
              <a:rPr lang="en-US" dirty="0" smtClean="0"/>
              <a:t> game</a:t>
            </a:r>
          </a:p>
          <a:p>
            <a:r>
              <a:rPr lang="en-US" dirty="0" smtClean="0"/>
              <a:t>Session concluded with </a:t>
            </a:r>
            <a:r>
              <a:rPr lang="en-US" dirty="0" err="1" smtClean="0"/>
              <a:t>Mangal</a:t>
            </a:r>
            <a:r>
              <a:rPr lang="en-US" dirty="0" smtClean="0"/>
              <a:t> </a:t>
            </a:r>
            <a:r>
              <a:rPr lang="en-US" dirty="0" err="1" smtClean="0"/>
              <a:t>Aarti</a:t>
            </a:r>
            <a:r>
              <a:rPr lang="en-US" dirty="0" smtClean="0"/>
              <a:t>  followed by </a:t>
            </a:r>
            <a:r>
              <a:rPr lang="en-US" dirty="0" err="1" smtClean="0"/>
              <a:t>Sai</a:t>
            </a:r>
            <a:r>
              <a:rPr lang="en-US" dirty="0" smtClean="0"/>
              <a:t> </a:t>
            </a:r>
            <a:r>
              <a:rPr lang="en-US" dirty="0" err="1" smtClean="0"/>
              <a:t>Prasadam</a:t>
            </a:r>
            <a:r>
              <a:rPr lang="en-US" dirty="0" smtClean="0"/>
              <a:t> . Every Participant was facilitated wit beautiful memento.  </a:t>
            </a:r>
          </a:p>
          <a:p>
            <a:r>
              <a:rPr lang="en-US" dirty="0" smtClean="0"/>
              <a:t>Arrange a Big Anti Drugs Rally in market with </a:t>
            </a:r>
            <a:r>
              <a:rPr lang="en-US" dirty="0" err="1" smtClean="0"/>
              <a:t>sogan</a:t>
            </a:r>
            <a:r>
              <a:rPr lang="en-US" dirty="0" smtClean="0"/>
              <a:t>  and </a:t>
            </a:r>
            <a:r>
              <a:rPr lang="en-US" dirty="0" err="1" smtClean="0"/>
              <a:t>Bhajan</a:t>
            </a:r>
            <a:r>
              <a:rPr lang="en-US" dirty="0" smtClean="0"/>
              <a:t>     </a:t>
            </a:r>
            <a:endParaRPr lang="en-US" dirty="0"/>
          </a:p>
        </p:txBody>
      </p:sp>
      <p:sp>
        <p:nvSpPr>
          <p:cNvPr id="4" name="Rectangle 3"/>
          <p:cNvSpPr/>
          <p:nvPr/>
        </p:nvSpPr>
        <p:spPr>
          <a:xfrm>
            <a:off x="4038600" y="1295400"/>
            <a:ext cx="1524000" cy="14478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15000" y="1295400"/>
            <a:ext cx="1524000" cy="14478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391400" y="1295400"/>
            <a:ext cx="1524000" cy="144780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38600" y="2895600"/>
            <a:ext cx="1524000" cy="14478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715000" y="2895600"/>
            <a:ext cx="1524000" cy="1447800"/>
          </a:xfrm>
          <a:prstGeom prst="rec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91400" y="2895600"/>
            <a:ext cx="1524000" cy="1447800"/>
          </a:xfrm>
          <a:prstGeom prst="rect">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038600" y="4572000"/>
            <a:ext cx="1524000" cy="1447800"/>
          </a:xfrm>
          <a:prstGeom prst="rect">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715000" y="4572000"/>
            <a:ext cx="1524000" cy="1447800"/>
          </a:xfrm>
          <a:prstGeom prst="rect">
            <a:avLst/>
          </a:prstGeom>
          <a:blipFill>
            <a:blip r:embed="rId9"/>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391400" y="4572000"/>
            <a:ext cx="1524000" cy="1447800"/>
          </a:xfrm>
          <a:prstGeom prst="rect">
            <a:avLst/>
          </a:prstGeom>
          <a:blipFill>
            <a:blip r:embed="rId10"/>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Donation camp</a:t>
            </a:r>
            <a:endParaRPr lang="en-US" dirty="0"/>
          </a:p>
        </p:txBody>
      </p:sp>
      <p:sp>
        <p:nvSpPr>
          <p:cNvPr id="3" name="Content Placeholder 2"/>
          <p:cNvSpPr>
            <a:spLocks noGrp="1"/>
          </p:cNvSpPr>
          <p:nvPr>
            <p:ph idx="1"/>
          </p:nvPr>
        </p:nvSpPr>
        <p:spPr>
          <a:xfrm>
            <a:off x="457200" y="1600200"/>
            <a:ext cx="3733800" cy="4525963"/>
          </a:xfrm>
        </p:spPr>
        <p:txBody>
          <a:bodyPr/>
          <a:lstStyle/>
          <a:p>
            <a:r>
              <a:rPr lang="en-US" dirty="0" smtClean="0"/>
              <a:t>Dated 28-06-18 Blood Donation camp at </a:t>
            </a:r>
            <a:r>
              <a:rPr lang="en-US" dirty="0" err="1" smtClean="0"/>
              <a:t>Jassur</a:t>
            </a:r>
            <a:r>
              <a:rPr lang="en-US" dirty="0" smtClean="0"/>
              <a:t> 53 Blood units donate to Dr. RGPDC </a:t>
            </a:r>
            <a:r>
              <a:rPr lang="en-US" dirty="0" err="1" smtClean="0"/>
              <a:t>Tanda</a:t>
            </a:r>
            <a:r>
              <a:rPr lang="en-US" dirty="0" smtClean="0"/>
              <a:t> Hospital  </a:t>
            </a:r>
            <a:endParaRPr lang="en-US" dirty="0"/>
          </a:p>
        </p:txBody>
      </p:sp>
      <p:sp>
        <p:nvSpPr>
          <p:cNvPr id="4" name="Rectangle 3"/>
          <p:cNvSpPr/>
          <p:nvPr/>
        </p:nvSpPr>
        <p:spPr>
          <a:xfrm>
            <a:off x="4114800" y="1676400"/>
            <a:ext cx="1524000" cy="1905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715000" y="1676400"/>
            <a:ext cx="1524000" cy="19050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315200" y="1676400"/>
            <a:ext cx="1524000" cy="190500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14800" y="3733800"/>
            <a:ext cx="1524000" cy="19050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15000" y="3733800"/>
            <a:ext cx="1524000" cy="1905000"/>
          </a:xfrm>
          <a:prstGeom prst="rec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315200" y="3733800"/>
            <a:ext cx="1524000" cy="1905000"/>
          </a:xfrm>
          <a:prstGeom prst="rect">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Seva</a:t>
            </a:r>
            <a:r>
              <a:rPr lang="en-US" dirty="0" smtClean="0"/>
              <a:t> </a:t>
            </a:r>
            <a:r>
              <a:rPr lang="en-US" dirty="0" err="1" smtClean="0"/>
              <a:t>dal</a:t>
            </a:r>
            <a:r>
              <a:rPr lang="en-US" dirty="0" smtClean="0"/>
              <a:t> meeting and </a:t>
            </a:r>
            <a:r>
              <a:rPr lang="en-US" dirty="0" err="1" smtClean="0"/>
              <a:t>Havan</a:t>
            </a:r>
            <a:r>
              <a:rPr lang="en-US" dirty="0" smtClean="0"/>
              <a:t> , </a:t>
            </a:r>
            <a:r>
              <a:rPr lang="en-US" dirty="0" err="1" smtClean="0"/>
              <a:t>Bhajan</a:t>
            </a:r>
            <a:r>
              <a:rPr lang="en-US" dirty="0" smtClean="0"/>
              <a:t> </a:t>
            </a:r>
            <a:endParaRPr lang="en-US" dirty="0"/>
          </a:p>
        </p:txBody>
      </p:sp>
      <p:sp>
        <p:nvSpPr>
          <p:cNvPr id="3" name="Content Placeholder 2"/>
          <p:cNvSpPr>
            <a:spLocks noGrp="1"/>
          </p:cNvSpPr>
          <p:nvPr>
            <p:ph idx="1"/>
          </p:nvPr>
        </p:nvSpPr>
        <p:spPr>
          <a:xfrm>
            <a:off x="457200" y="1600200"/>
            <a:ext cx="3505200" cy="4525963"/>
          </a:xfrm>
        </p:spPr>
        <p:txBody>
          <a:bodyPr/>
          <a:lstStyle/>
          <a:p>
            <a:r>
              <a:rPr lang="en-US" dirty="0" smtClean="0"/>
              <a:t>On dated 08-07-18 </a:t>
            </a:r>
            <a:r>
              <a:rPr lang="en-US" dirty="0" err="1" smtClean="0"/>
              <a:t>Havan</a:t>
            </a:r>
            <a:r>
              <a:rPr lang="en-US" dirty="0" smtClean="0"/>
              <a:t>, </a:t>
            </a:r>
            <a:r>
              <a:rPr lang="en-US" dirty="0" err="1" smtClean="0"/>
              <a:t>Bhajan</a:t>
            </a:r>
            <a:r>
              <a:rPr lang="en-US" dirty="0" smtClean="0"/>
              <a:t> and </a:t>
            </a:r>
            <a:r>
              <a:rPr lang="en-US" dirty="0" err="1" smtClean="0"/>
              <a:t>Seva</a:t>
            </a:r>
            <a:r>
              <a:rPr lang="en-US" dirty="0" smtClean="0"/>
              <a:t> </a:t>
            </a:r>
            <a:r>
              <a:rPr lang="en-US" dirty="0" err="1" smtClean="0"/>
              <a:t>Dal</a:t>
            </a:r>
            <a:r>
              <a:rPr lang="en-US" dirty="0" smtClean="0"/>
              <a:t> Meeting  at </a:t>
            </a:r>
            <a:r>
              <a:rPr lang="en-US" dirty="0" err="1" smtClean="0"/>
              <a:t>Chamunda</a:t>
            </a:r>
            <a:r>
              <a:rPr lang="en-US" dirty="0" smtClean="0"/>
              <a:t> </a:t>
            </a:r>
            <a:r>
              <a:rPr lang="en-US" dirty="0" err="1" smtClean="0"/>
              <a:t>mandir</a:t>
            </a:r>
            <a:r>
              <a:rPr lang="en-US" dirty="0" smtClean="0"/>
              <a:t> 550 </a:t>
            </a:r>
            <a:r>
              <a:rPr lang="en-US" dirty="0" err="1" smtClean="0"/>
              <a:t>Sevadal</a:t>
            </a:r>
            <a:r>
              <a:rPr lang="en-US" dirty="0" smtClean="0"/>
              <a:t> assembled there</a:t>
            </a:r>
            <a:endParaRPr lang="en-US" dirty="0"/>
          </a:p>
        </p:txBody>
      </p:sp>
      <p:sp>
        <p:nvSpPr>
          <p:cNvPr id="4" name="Rectangle 3"/>
          <p:cNvSpPr/>
          <p:nvPr/>
        </p:nvSpPr>
        <p:spPr>
          <a:xfrm>
            <a:off x="4267200" y="3810000"/>
            <a:ext cx="1905000" cy="1905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24600" y="1676400"/>
            <a:ext cx="1905000" cy="19050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267200" y="1676400"/>
            <a:ext cx="1905000" cy="190500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24600" y="3733800"/>
            <a:ext cx="1905000" cy="19050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Prashanti</a:t>
            </a:r>
            <a:r>
              <a:rPr lang="en-US" dirty="0" smtClean="0"/>
              <a:t> </a:t>
            </a:r>
            <a:r>
              <a:rPr lang="en-US" dirty="0" err="1" smtClean="0"/>
              <a:t>nilyam</a:t>
            </a:r>
            <a:r>
              <a:rPr lang="en-US" dirty="0" smtClean="0"/>
              <a:t> </a:t>
            </a:r>
            <a:r>
              <a:rPr lang="en-US" dirty="0" err="1" smtClean="0"/>
              <a:t>Seva</a:t>
            </a:r>
            <a:r>
              <a:rPr lang="en-US" dirty="0" smtClean="0"/>
              <a:t> 23 to 31 July </a:t>
            </a:r>
            <a:endParaRPr lang="en-US" dirty="0"/>
          </a:p>
        </p:txBody>
      </p:sp>
      <p:sp>
        <p:nvSpPr>
          <p:cNvPr id="3" name="Content Placeholder 2"/>
          <p:cNvSpPr>
            <a:spLocks noGrp="1"/>
          </p:cNvSpPr>
          <p:nvPr>
            <p:ph idx="1"/>
          </p:nvPr>
        </p:nvSpPr>
        <p:spPr>
          <a:xfrm>
            <a:off x="457200" y="1600200"/>
            <a:ext cx="3200400" cy="4525963"/>
          </a:xfrm>
        </p:spPr>
        <p:txBody>
          <a:bodyPr/>
          <a:lstStyle/>
          <a:p>
            <a:r>
              <a:rPr lang="en-US" dirty="0" smtClean="0"/>
              <a:t>Dated 21,22,23-07-18 </a:t>
            </a:r>
            <a:r>
              <a:rPr lang="en-US" dirty="0" err="1" smtClean="0"/>
              <a:t>distt</a:t>
            </a:r>
            <a:r>
              <a:rPr lang="en-US" dirty="0" smtClean="0"/>
              <a:t> </a:t>
            </a:r>
            <a:r>
              <a:rPr lang="en-US" dirty="0" err="1" smtClean="0"/>
              <a:t>Kangra</a:t>
            </a:r>
            <a:r>
              <a:rPr lang="en-US" dirty="0" smtClean="0"/>
              <a:t> Sri </a:t>
            </a:r>
            <a:r>
              <a:rPr lang="en-US" dirty="0" err="1" smtClean="0"/>
              <a:t>Satya</a:t>
            </a:r>
            <a:r>
              <a:rPr lang="en-US" dirty="0" smtClean="0"/>
              <a:t> </a:t>
            </a:r>
            <a:r>
              <a:rPr lang="en-US" dirty="0" err="1" smtClean="0"/>
              <a:t>Sai</a:t>
            </a:r>
            <a:r>
              <a:rPr lang="en-US" dirty="0" smtClean="0"/>
              <a:t> </a:t>
            </a:r>
            <a:r>
              <a:rPr lang="en-US" dirty="0" err="1" smtClean="0"/>
              <a:t>Seva</a:t>
            </a:r>
            <a:r>
              <a:rPr lang="en-US" dirty="0" smtClean="0"/>
              <a:t> </a:t>
            </a:r>
            <a:r>
              <a:rPr lang="en-US" dirty="0" err="1" smtClean="0"/>
              <a:t>Dal</a:t>
            </a:r>
            <a:r>
              <a:rPr lang="en-US" dirty="0" smtClean="0"/>
              <a:t> reach at </a:t>
            </a:r>
            <a:r>
              <a:rPr lang="en-US" dirty="0" err="1" smtClean="0"/>
              <a:t>Puttaparthi</a:t>
            </a:r>
            <a:r>
              <a:rPr lang="en-US" dirty="0" smtClean="0"/>
              <a:t> , 291 male -372 female and 25 Pre </a:t>
            </a:r>
            <a:r>
              <a:rPr lang="en-US" dirty="0" err="1" smtClean="0"/>
              <a:t>seva</a:t>
            </a:r>
            <a:r>
              <a:rPr lang="en-US" dirty="0" smtClean="0"/>
              <a:t> </a:t>
            </a:r>
            <a:r>
              <a:rPr lang="en-US" dirty="0" err="1" smtClean="0"/>
              <a:t>dal</a:t>
            </a:r>
            <a:r>
              <a:rPr lang="en-US" dirty="0" smtClean="0"/>
              <a:t> </a:t>
            </a:r>
            <a:endParaRPr lang="en-US" dirty="0"/>
          </a:p>
        </p:txBody>
      </p:sp>
      <p:sp>
        <p:nvSpPr>
          <p:cNvPr id="4" name="Rectangle 3"/>
          <p:cNvSpPr/>
          <p:nvPr/>
        </p:nvSpPr>
        <p:spPr>
          <a:xfrm>
            <a:off x="4191000" y="3733800"/>
            <a:ext cx="3429000" cy="23622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57800" y="1295400"/>
            <a:ext cx="3276600" cy="22860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86000"/>
            <a:ext cx="8229600" cy="3429001"/>
          </a:xfrm>
        </p:spPr>
        <p:txBody>
          <a:bodyPr/>
          <a:lstStyle/>
          <a:p>
            <a:r>
              <a:rPr lang="en-US" dirty="0" smtClean="0"/>
              <a:t>Dated 07-01-2018 – Mr. </a:t>
            </a:r>
            <a:r>
              <a:rPr lang="en-US" dirty="0" err="1" smtClean="0"/>
              <a:t>Neeraj</a:t>
            </a:r>
            <a:r>
              <a:rPr lang="en-US" dirty="0" smtClean="0"/>
              <a:t> </a:t>
            </a:r>
            <a:r>
              <a:rPr lang="en-US" dirty="0" err="1" smtClean="0"/>
              <a:t>Shrama</a:t>
            </a:r>
            <a:r>
              <a:rPr lang="en-US" dirty="0" smtClean="0"/>
              <a:t>  Honored by Sri </a:t>
            </a:r>
            <a:r>
              <a:rPr lang="en-US" dirty="0" err="1" smtClean="0"/>
              <a:t>Sathya</a:t>
            </a:r>
            <a:r>
              <a:rPr lang="en-US" dirty="0" smtClean="0"/>
              <a:t> </a:t>
            </a:r>
            <a:r>
              <a:rPr lang="en-US" dirty="0" err="1" smtClean="0"/>
              <a:t>Sai</a:t>
            </a:r>
            <a:r>
              <a:rPr lang="en-US" dirty="0" smtClean="0"/>
              <a:t> Central Trust Prashanti </a:t>
            </a:r>
            <a:r>
              <a:rPr lang="en-US" dirty="0" err="1" smtClean="0"/>
              <a:t>Nilyam</a:t>
            </a:r>
            <a:r>
              <a:rPr lang="en-US" dirty="0" smtClean="0"/>
              <a:t> Sh. </a:t>
            </a:r>
            <a:r>
              <a:rPr lang="en-US" dirty="0" err="1" smtClean="0"/>
              <a:t>Nimish</a:t>
            </a:r>
            <a:r>
              <a:rPr lang="en-US" dirty="0" smtClean="0"/>
              <a:t> </a:t>
            </a:r>
            <a:r>
              <a:rPr lang="en-US" dirty="0" err="1" smtClean="0"/>
              <a:t>Pandey</a:t>
            </a:r>
            <a:r>
              <a:rPr lang="en-US" dirty="0" smtClean="0"/>
              <a:t> All India President ,</a:t>
            </a:r>
            <a:r>
              <a:rPr lang="en-US" dirty="0" err="1" smtClean="0"/>
              <a:t>applaudes</a:t>
            </a:r>
            <a:r>
              <a:rPr lang="en-US" dirty="0" smtClean="0"/>
              <a:t> </a:t>
            </a:r>
            <a:r>
              <a:rPr lang="en-US" dirty="0" err="1" smtClean="0"/>
              <a:t>Distt</a:t>
            </a:r>
            <a:r>
              <a:rPr lang="en-US" dirty="0" smtClean="0"/>
              <a:t> </a:t>
            </a:r>
            <a:r>
              <a:rPr lang="en-US" dirty="0" err="1" smtClean="0"/>
              <a:t>Kangra</a:t>
            </a:r>
            <a:r>
              <a:rPr lang="en-US" dirty="0" smtClean="0"/>
              <a:t> for </a:t>
            </a:r>
            <a:r>
              <a:rPr lang="en-US" dirty="0" err="1" smtClean="0"/>
              <a:t>Seva</a:t>
            </a:r>
            <a:r>
              <a:rPr lang="en-US" dirty="0" smtClean="0"/>
              <a:t> at </a:t>
            </a:r>
            <a:r>
              <a:rPr lang="en-US" dirty="0" err="1" smtClean="0"/>
              <a:t>Prashanti</a:t>
            </a:r>
            <a:r>
              <a:rPr lang="en-US" dirty="0" smtClean="0"/>
              <a:t> </a:t>
            </a:r>
            <a:r>
              <a:rPr lang="en-US" dirty="0" err="1" smtClean="0"/>
              <a:t>Nilyam</a:t>
            </a:r>
            <a:r>
              <a:rPr lang="en-US" dirty="0" smtClean="0"/>
              <a:t> and other activities in the </a:t>
            </a:r>
            <a:r>
              <a:rPr lang="en-US" dirty="0" err="1" smtClean="0"/>
              <a:t>Distt</a:t>
            </a:r>
            <a:r>
              <a:rPr lang="en-US" dirty="0" smtClean="0"/>
              <a:t>., </a:t>
            </a:r>
            <a:endParaRPr lang="en-US" dirty="0"/>
          </a:p>
        </p:txBody>
      </p:sp>
      <p:sp>
        <p:nvSpPr>
          <p:cNvPr id="4" name="Rectangle 3"/>
          <p:cNvSpPr/>
          <p:nvPr/>
        </p:nvSpPr>
        <p:spPr>
          <a:xfrm>
            <a:off x="457200" y="304800"/>
            <a:ext cx="8305800" cy="1754326"/>
          </a:xfrm>
          <a:prstGeom prst="rect">
            <a:avLst/>
          </a:prstGeom>
          <a:noFill/>
        </p:spPr>
        <p:txBody>
          <a:bodyPr wrap="square" lIns="91440" tIns="45720" rIns="91440" bIns="45720">
            <a:spAutoFit/>
          </a:bodyPr>
          <a:lstStyle/>
          <a:p>
            <a:pPr algn="ct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Special Honor at </a:t>
            </a:r>
          </a:p>
          <a:p>
            <a:pPr algn="ct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Prashanti </a:t>
            </a:r>
            <a:r>
              <a:rPr lang="en-US" sz="54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Nilyam</a:t>
            </a: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endPar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Jail visit on 15</a:t>
            </a:r>
            <a:r>
              <a:rPr lang="en-US" baseline="30000" dirty="0" smtClean="0"/>
              <a:t>th</a:t>
            </a:r>
            <a:r>
              <a:rPr lang="en-US" dirty="0" smtClean="0"/>
              <a:t> August </a:t>
            </a:r>
            <a:endParaRPr lang="en-US" dirty="0"/>
          </a:p>
        </p:txBody>
      </p:sp>
      <p:sp>
        <p:nvSpPr>
          <p:cNvPr id="3" name="Content Placeholder 2"/>
          <p:cNvSpPr>
            <a:spLocks noGrp="1"/>
          </p:cNvSpPr>
          <p:nvPr>
            <p:ph idx="1"/>
          </p:nvPr>
        </p:nvSpPr>
        <p:spPr>
          <a:xfrm>
            <a:off x="457200" y="1600200"/>
            <a:ext cx="6477000" cy="4525963"/>
          </a:xfrm>
        </p:spPr>
        <p:txBody>
          <a:bodyPr/>
          <a:lstStyle/>
          <a:p>
            <a:r>
              <a:rPr lang="en-US" dirty="0" smtClean="0"/>
              <a:t>Dated 15</a:t>
            </a:r>
            <a:r>
              <a:rPr lang="en-US" baseline="30000" dirty="0" smtClean="0"/>
              <a:t>th</a:t>
            </a:r>
            <a:r>
              <a:rPr lang="en-US" dirty="0" smtClean="0"/>
              <a:t> August 2018 on Independence Day Special Jail Visit by </a:t>
            </a:r>
            <a:r>
              <a:rPr lang="en-US" dirty="0" err="1" smtClean="0"/>
              <a:t>Nurpur</a:t>
            </a:r>
            <a:r>
              <a:rPr lang="en-US" dirty="0" smtClean="0"/>
              <a:t> </a:t>
            </a:r>
            <a:r>
              <a:rPr lang="en-US" dirty="0" err="1" smtClean="0"/>
              <a:t>Samiti</a:t>
            </a:r>
            <a:r>
              <a:rPr lang="en-US" dirty="0" smtClean="0"/>
              <a:t> distributed the fruits and sweets to 37 prisoners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Sai</a:t>
            </a:r>
            <a:r>
              <a:rPr lang="en-US" dirty="0" smtClean="0"/>
              <a:t> </a:t>
            </a:r>
            <a:r>
              <a:rPr lang="en-US" dirty="0" err="1" smtClean="0"/>
              <a:t>Gokulam</a:t>
            </a:r>
            <a:r>
              <a:rPr lang="en-US" dirty="0" smtClean="0"/>
              <a:t> </a:t>
            </a:r>
            <a:r>
              <a:rPr lang="en-US" dirty="0" err="1" smtClean="0"/>
              <a:t>Seva</a:t>
            </a:r>
            <a:r>
              <a:rPr lang="en-US" dirty="0" smtClean="0"/>
              <a:t/>
            </a:r>
            <a:br>
              <a:rPr lang="en-US" dirty="0" smtClean="0"/>
            </a:br>
            <a:r>
              <a:rPr lang="en-US" dirty="0" smtClean="0"/>
              <a:t>whole Area </a:t>
            </a:r>
            <a:r>
              <a:rPr lang="en-US" dirty="0" err="1" smtClean="0"/>
              <a:t>Coverd</a:t>
            </a:r>
            <a:r>
              <a:rPr lang="en-US" dirty="0" smtClean="0"/>
              <a:t> with solar lights  </a:t>
            </a:r>
            <a:endParaRPr lang="en-US" dirty="0"/>
          </a:p>
        </p:txBody>
      </p:sp>
      <p:sp>
        <p:nvSpPr>
          <p:cNvPr id="6" name="Rectangle 5"/>
          <p:cNvSpPr/>
          <p:nvPr/>
        </p:nvSpPr>
        <p:spPr>
          <a:xfrm>
            <a:off x="802943" y="1718481"/>
            <a:ext cx="2286000" cy="37338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398293" y="2362200"/>
            <a:ext cx="2438400" cy="35052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324600" y="3585381"/>
            <a:ext cx="1752600" cy="312420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Blood </a:t>
            </a:r>
            <a:r>
              <a:rPr lang="en-US" dirty="0" smtClean="0"/>
              <a:t>Donation Camp</a:t>
            </a:r>
            <a:endParaRPr lang="en-US" dirty="0">
              <a:solidFill>
                <a:srgbClr val="FF0000"/>
              </a:solidFill>
            </a:endParaRPr>
          </a:p>
        </p:txBody>
      </p:sp>
      <p:sp>
        <p:nvSpPr>
          <p:cNvPr id="3" name="Content Placeholder 2"/>
          <p:cNvSpPr>
            <a:spLocks noGrp="1"/>
          </p:cNvSpPr>
          <p:nvPr>
            <p:ph idx="1"/>
          </p:nvPr>
        </p:nvSpPr>
        <p:spPr>
          <a:xfrm>
            <a:off x="457200" y="1600200"/>
            <a:ext cx="3581400" cy="4525963"/>
          </a:xfrm>
        </p:spPr>
        <p:txBody>
          <a:bodyPr/>
          <a:lstStyle/>
          <a:p>
            <a:r>
              <a:rPr lang="en-US" dirty="0" smtClean="0"/>
              <a:t>Dated 22-08-18 Blood Donation Camp at </a:t>
            </a:r>
            <a:r>
              <a:rPr lang="en-US" dirty="0" err="1" smtClean="0"/>
              <a:t>Nagrota</a:t>
            </a:r>
            <a:r>
              <a:rPr lang="en-US" dirty="0" smtClean="0"/>
              <a:t> </a:t>
            </a:r>
            <a:r>
              <a:rPr lang="en-US" dirty="0" err="1" smtClean="0"/>
              <a:t>Bagwan</a:t>
            </a:r>
            <a:r>
              <a:rPr lang="en-US" dirty="0" smtClean="0"/>
              <a:t> 52unit blood donated to Dr. RPGDC </a:t>
            </a:r>
            <a:r>
              <a:rPr lang="en-US" dirty="0" err="1" smtClean="0"/>
              <a:t>Tanda</a:t>
            </a:r>
            <a:r>
              <a:rPr lang="en-US" dirty="0" smtClean="0"/>
              <a:t> </a:t>
            </a:r>
            <a:endParaRPr lang="en-US" dirty="0"/>
          </a:p>
        </p:txBody>
      </p:sp>
      <p:sp>
        <p:nvSpPr>
          <p:cNvPr id="4" name="Oval Callout 3"/>
          <p:cNvSpPr/>
          <p:nvPr/>
        </p:nvSpPr>
        <p:spPr>
          <a:xfrm>
            <a:off x="6477000" y="1371600"/>
            <a:ext cx="2667000" cy="2895600"/>
          </a:xfrm>
          <a:prstGeom prst="wedgeEllipseCallou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191000" y="1524000"/>
            <a:ext cx="1905000" cy="2743200"/>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343400" y="4419600"/>
            <a:ext cx="2514600" cy="2209800"/>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Janmaastami celebration </a:t>
            </a:r>
            <a:endParaRPr lang="en-US" dirty="0"/>
          </a:p>
        </p:txBody>
      </p:sp>
      <p:sp>
        <p:nvSpPr>
          <p:cNvPr id="3" name="Content Placeholder 2"/>
          <p:cNvSpPr>
            <a:spLocks noGrp="1"/>
          </p:cNvSpPr>
          <p:nvPr>
            <p:ph idx="1"/>
          </p:nvPr>
        </p:nvSpPr>
        <p:spPr>
          <a:xfrm>
            <a:off x="457200" y="1600200"/>
            <a:ext cx="3505200" cy="4525963"/>
          </a:xfrm>
        </p:spPr>
        <p:txBody>
          <a:bodyPr/>
          <a:lstStyle/>
          <a:p>
            <a:r>
              <a:rPr lang="en-US" dirty="0" smtClean="0"/>
              <a:t>2</a:t>
            </a:r>
            <a:r>
              <a:rPr lang="en-US" baseline="30000" dirty="0" smtClean="0"/>
              <a:t>nd</a:t>
            </a:r>
            <a:r>
              <a:rPr lang="en-US" dirty="0" smtClean="0"/>
              <a:t> September 2018  Janmaastami Celebration – Nagar </a:t>
            </a:r>
            <a:r>
              <a:rPr lang="en-US" dirty="0" err="1" smtClean="0"/>
              <a:t>Sankirten</a:t>
            </a:r>
            <a:r>
              <a:rPr lang="en-US" dirty="0" smtClean="0"/>
              <a:t>, </a:t>
            </a:r>
            <a:r>
              <a:rPr lang="en-US" dirty="0" err="1" smtClean="0"/>
              <a:t>Bhajan</a:t>
            </a:r>
            <a:r>
              <a:rPr lang="en-US" dirty="0" smtClean="0"/>
              <a:t> , Bal </a:t>
            </a:r>
            <a:r>
              <a:rPr lang="en-US" dirty="0" err="1" smtClean="0"/>
              <a:t>Vikas</a:t>
            </a:r>
            <a:r>
              <a:rPr lang="en-US" dirty="0" smtClean="0"/>
              <a:t> Program by all </a:t>
            </a:r>
            <a:r>
              <a:rPr lang="en-US" dirty="0" err="1" smtClean="0"/>
              <a:t>samities</a:t>
            </a:r>
            <a:r>
              <a:rPr lang="en-US" dirty="0" smtClean="0"/>
              <a:t> and </a:t>
            </a:r>
            <a:r>
              <a:rPr lang="en-US" dirty="0" err="1" smtClean="0"/>
              <a:t>Bhajan</a:t>
            </a:r>
            <a:r>
              <a:rPr lang="en-US" dirty="0" smtClean="0"/>
              <a:t> centre </a:t>
            </a:r>
            <a:endParaRPr lang="en-US" dirty="0"/>
          </a:p>
        </p:txBody>
      </p:sp>
      <p:sp>
        <p:nvSpPr>
          <p:cNvPr id="7" name="Snip Diagonal Corner Rectangle 6"/>
          <p:cNvSpPr/>
          <p:nvPr/>
        </p:nvSpPr>
        <p:spPr>
          <a:xfrm>
            <a:off x="6172200" y="1447800"/>
            <a:ext cx="2514600" cy="2743200"/>
          </a:xfrm>
          <a:prstGeom prst="snip2Diag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nip Diagonal Corner Rectangle 7"/>
          <p:cNvSpPr/>
          <p:nvPr/>
        </p:nvSpPr>
        <p:spPr>
          <a:xfrm>
            <a:off x="4038600" y="3962400"/>
            <a:ext cx="2438400" cy="2438400"/>
          </a:xfrm>
          <a:prstGeom prst="snip2Diag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nip Diagonal Corner Rectangle 8"/>
          <p:cNvSpPr/>
          <p:nvPr/>
        </p:nvSpPr>
        <p:spPr>
          <a:xfrm>
            <a:off x="3657600" y="1447800"/>
            <a:ext cx="2362200" cy="2438400"/>
          </a:xfrm>
          <a:prstGeom prst="snip2Diag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Diagonal Corner Rectangle 9"/>
          <p:cNvSpPr/>
          <p:nvPr/>
        </p:nvSpPr>
        <p:spPr>
          <a:xfrm>
            <a:off x="6781800" y="4267200"/>
            <a:ext cx="2133600" cy="2438400"/>
          </a:xfrm>
          <a:prstGeom prst="snip2Diag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President Sh. Sanjay </a:t>
            </a:r>
            <a:r>
              <a:rPr lang="en-US" dirty="0" err="1" smtClean="0"/>
              <a:t>Agarwal</a:t>
            </a:r>
            <a:r>
              <a:rPr lang="en-US" dirty="0" smtClean="0"/>
              <a:t> visit in </a:t>
            </a:r>
            <a:r>
              <a:rPr lang="en-US" dirty="0" err="1" smtClean="0"/>
              <a:t>Distt</a:t>
            </a:r>
            <a:r>
              <a:rPr lang="en-US" dirty="0" smtClean="0"/>
              <a:t> </a:t>
            </a:r>
            <a:r>
              <a:rPr lang="en-US" dirty="0" err="1" smtClean="0"/>
              <a:t>Kangra</a:t>
            </a:r>
            <a:endParaRPr lang="en-US" dirty="0"/>
          </a:p>
        </p:txBody>
      </p:sp>
      <p:sp>
        <p:nvSpPr>
          <p:cNvPr id="3" name="Content Placeholder 2"/>
          <p:cNvSpPr>
            <a:spLocks noGrp="1"/>
          </p:cNvSpPr>
          <p:nvPr>
            <p:ph idx="1"/>
          </p:nvPr>
        </p:nvSpPr>
        <p:spPr>
          <a:xfrm>
            <a:off x="457200" y="1600200"/>
            <a:ext cx="2971800" cy="4525963"/>
          </a:xfrm>
        </p:spPr>
        <p:txBody>
          <a:bodyPr>
            <a:normAutofit fontScale="92500" lnSpcReduction="20000"/>
          </a:bodyPr>
          <a:lstStyle/>
          <a:p>
            <a:pPr algn="just"/>
            <a:r>
              <a:rPr lang="en-US" dirty="0" smtClean="0"/>
              <a:t>On Dated 07,08-09-18 Dr. Sanjay </a:t>
            </a:r>
            <a:r>
              <a:rPr lang="en-US" dirty="0" err="1" smtClean="0"/>
              <a:t>Agarwal</a:t>
            </a:r>
            <a:r>
              <a:rPr lang="en-US" dirty="0" smtClean="0"/>
              <a:t> new State President and office bearers  visit in </a:t>
            </a:r>
            <a:r>
              <a:rPr lang="en-US" dirty="0" err="1" smtClean="0"/>
              <a:t>Distt</a:t>
            </a:r>
            <a:r>
              <a:rPr lang="en-US" dirty="0" smtClean="0"/>
              <a:t> </a:t>
            </a:r>
            <a:r>
              <a:rPr lang="en-US" dirty="0" err="1" smtClean="0"/>
              <a:t>Kangra</a:t>
            </a:r>
            <a:r>
              <a:rPr lang="en-US" dirty="0" smtClean="0"/>
              <a:t> – </a:t>
            </a:r>
            <a:r>
              <a:rPr lang="en-US" dirty="0" err="1" smtClean="0"/>
              <a:t>Dharmshala</a:t>
            </a:r>
            <a:r>
              <a:rPr lang="en-US" dirty="0" smtClean="0"/>
              <a:t>, </a:t>
            </a:r>
            <a:r>
              <a:rPr lang="en-US" dirty="0" err="1" smtClean="0"/>
              <a:t>Kotla</a:t>
            </a:r>
            <a:r>
              <a:rPr lang="en-US" dirty="0" smtClean="0"/>
              <a:t>, Dehra, </a:t>
            </a:r>
            <a:r>
              <a:rPr lang="en-US" dirty="0" err="1" smtClean="0"/>
              <a:t>Palampur</a:t>
            </a:r>
            <a:r>
              <a:rPr lang="en-US" dirty="0" smtClean="0"/>
              <a:t>  </a:t>
            </a:r>
            <a:endParaRPr lang="en-US" dirty="0"/>
          </a:p>
        </p:txBody>
      </p:sp>
      <p:sp>
        <p:nvSpPr>
          <p:cNvPr id="4" name="Snip and Round Single Corner Rectangle 3"/>
          <p:cNvSpPr/>
          <p:nvPr/>
        </p:nvSpPr>
        <p:spPr>
          <a:xfrm>
            <a:off x="3657600" y="4191000"/>
            <a:ext cx="2895600" cy="2362200"/>
          </a:xfrm>
          <a:prstGeom prst="snip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57600" y="1676400"/>
            <a:ext cx="2514600" cy="22860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05600" y="4572000"/>
            <a:ext cx="2209800" cy="205740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324600" y="990600"/>
            <a:ext cx="2667000" cy="3429000"/>
          </a:xfrm>
          <a:prstGeom prst="round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Distt</a:t>
            </a:r>
            <a:r>
              <a:rPr lang="en-US" dirty="0" smtClean="0"/>
              <a:t> Level Blood Donation camp </a:t>
            </a:r>
            <a:endParaRPr lang="en-US" dirty="0"/>
          </a:p>
        </p:txBody>
      </p:sp>
      <p:sp>
        <p:nvSpPr>
          <p:cNvPr id="3" name="Content Placeholder 2"/>
          <p:cNvSpPr>
            <a:spLocks noGrp="1"/>
          </p:cNvSpPr>
          <p:nvPr>
            <p:ph idx="1"/>
          </p:nvPr>
        </p:nvSpPr>
        <p:spPr>
          <a:xfrm>
            <a:off x="457200" y="1600200"/>
            <a:ext cx="3276600" cy="4525963"/>
          </a:xfrm>
        </p:spPr>
        <p:txBody>
          <a:bodyPr>
            <a:normAutofit lnSpcReduction="10000"/>
          </a:bodyPr>
          <a:lstStyle/>
          <a:p>
            <a:r>
              <a:rPr lang="en-US" dirty="0" smtClean="0"/>
              <a:t>Dated 16-09-18 Sri </a:t>
            </a:r>
            <a:r>
              <a:rPr lang="en-US" dirty="0" err="1" smtClean="0"/>
              <a:t>Satya</a:t>
            </a:r>
            <a:r>
              <a:rPr lang="en-US" dirty="0" smtClean="0"/>
              <a:t> </a:t>
            </a:r>
            <a:r>
              <a:rPr lang="en-US" dirty="0" err="1" smtClean="0"/>
              <a:t>Sai</a:t>
            </a:r>
            <a:r>
              <a:rPr lang="en-US" dirty="0" smtClean="0"/>
              <a:t> </a:t>
            </a:r>
            <a:r>
              <a:rPr lang="en-US" dirty="0" err="1" smtClean="0"/>
              <a:t>Seva</a:t>
            </a:r>
            <a:r>
              <a:rPr lang="en-US" dirty="0" smtClean="0"/>
              <a:t> organized  </a:t>
            </a:r>
            <a:r>
              <a:rPr lang="en-US" dirty="0" err="1" smtClean="0"/>
              <a:t>Distt</a:t>
            </a:r>
            <a:r>
              <a:rPr lang="en-US" dirty="0" smtClean="0"/>
              <a:t> Level Blood Donation Camp at </a:t>
            </a:r>
            <a:r>
              <a:rPr lang="en-US" dirty="0" err="1" smtClean="0"/>
              <a:t>Jawali</a:t>
            </a:r>
            <a:r>
              <a:rPr lang="en-US" dirty="0" smtClean="0"/>
              <a:t> </a:t>
            </a:r>
            <a:r>
              <a:rPr lang="en-US" dirty="0" err="1" smtClean="0"/>
              <a:t>Samiti</a:t>
            </a:r>
            <a:r>
              <a:rPr lang="en-US" dirty="0" smtClean="0"/>
              <a:t> , 97 Blood units donated by youths </a:t>
            </a:r>
            <a:endParaRPr lang="en-US" dirty="0"/>
          </a:p>
        </p:txBody>
      </p:sp>
      <p:sp>
        <p:nvSpPr>
          <p:cNvPr id="4" name="Oval 3"/>
          <p:cNvSpPr/>
          <p:nvPr/>
        </p:nvSpPr>
        <p:spPr>
          <a:xfrm>
            <a:off x="3962400" y="1371600"/>
            <a:ext cx="2057400" cy="2438400"/>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019800" y="1295400"/>
            <a:ext cx="2057400" cy="243840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962400" y="3733800"/>
            <a:ext cx="2057400" cy="2895600"/>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19800" y="3657600"/>
            <a:ext cx="2057400" cy="3048000"/>
          </a:xfrm>
          <a:prstGeom prst="ellipse">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Shirdi</a:t>
            </a:r>
            <a:r>
              <a:rPr lang="en-US" dirty="0" smtClean="0"/>
              <a:t> Baba Birthday Celebration </a:t>
            </a:r>
            <a:endParaRPr lang="en-US" dirty="0"/>
          </a:p>
        </p:txBody>
      </p:sp>
      <p:sp>
        <p:nvSpPr>
          <p:cNvPr id="3" name="Content Placeholder 2"/>
          <p:cNvSpPr>
            <a:spLocks noGrp="1"/>
          </p:cNvSpPr>
          <p:nvPr>
            <p:ph idx="1"/>
          </p:nvPr>
        </p:nvSpPr>
        <p:spPr>
          <a:xfrm>
            <a:off x="228600" y="1295400"/>
            <a:ext cx="3962400" cy="4525963"/>
          </a:xfrm>
        </p:spPr>
        <p:txBody>
          <a:bodyPr>
            <a:normAutofit lnSpcReduction="10000"/>
          </a:bodyPr>
          <a:lstStyle/>
          <a:p>
            <a:r>
              <a:rPr lang="en-US" dirty="0" smtClean="0"/>
              <a:t>On dated 28-09-18 </a:t>
            </a:r>
          </a:p>
          <a:p>
            <a:pPr>
              <a:buNone/>
            </a:pPr>
            <a:r>
              <a:rPr lang="en-US" dirty="0" err="1" smtClean="0"/>
              <a:t>Shirdi</a:t>
            </a:r>
            <a:r>
              <a:rPr lang="en-US" dirty="0" smtClean="0"/>
              <a:t> Baba Birthday Celebration by all Sri </a:t>
            </a:r>
            <a:r>
              <a:rPr lang="en-US" dirty="0" err="1" smtClean="0"/>
              <a:t>Satya</a:t>
            </a:r>
            <a:r>
              <a:rPr lang="en-US" dirty="0" smtClean="0"/>
              <a:t> </a:t>
            </a:r>
            <a:r>
              <a:rPr lang="en-US" dirty="0" err="1" smtClean="0"/>
              <a:t>Sai</a:t>
            </a:r>
            <a:r>
              <a:rPr lang="en-US" dirty="0" smtClean="0"/>
              <a:t> </a:t>
            </a:r>
            <a:r>
              <a:rPr lang="en-US" dirty="0" err="1" smtClean="0"/>
              <a:t>seva</a:t>
            </a:r>
            <a:r>
              <a:rPr lang="en-US" dirty="0" smtClean="0"/>
              <a:t> </a:t>
            </a:r>
            <a:r>
              <a:rPr lang="en-US" dirty="0" err="1" smtClean="0"/>
              <a:t>samities</a:t>
            </a:r>
            <a:r>
              <a:rPr lang="en-US" dirty="0" smtClean="0"/>
              <a:t> of </a:t>
            </a:r>
            <a:r>
              <a:rPr lang="en-US" dirty="0" err="1" smtClean="0"/>
              <a:t>Distt</a:t>
            </a:r>
            <a:r>
              <a:rPr lang="en-US" dirty="0" smtClean="0"/>
              <a:t> </a:t>
            </a:r>
            <a:r>
              <a:rPr lang="en-US" dirty="0" err="1" smtClean="0"/>
              <a:t>Kangra</a:t>
            </a:r>
            <a:r>
              <a:rPr lang="en-US" dirty="0" smtClean="0"/>
              <a:t> – Nagar </a:t>
            </a:r>
            <a:r>
              <a:rPr lang="en-US" dirty="0" err="1" smtClean="0"/>
              <a:t>sankirtan</a:t>
            </a:r>
            <a:r>
              <a:rPr lang="en-US" dirty="0" smtClean="0"/>
              <a:t>, </a:t>
            </a:r>
            <a:r>
              <a:rPr lang="en-US" dirty="0" err="1" smtClean="0"/>
              <a:t>Bhajan</a:t>
            </a:r>
            <a:r>
              <a:rPr lang="en-US" dirty="0" smtClean="0"/>
              <a:t> , </a:t>
            </a:r>
            <a:r>
              <a:rPr lang="en-US" dirty="0" err="1" smtClean="0"/>
              <a:t>Narayan</a:t>
            </a:r>
            <a:r>
              <a:rPr lang="en-US" dirty="0" smtClean="0"/>
              <a:t> </a:t>
            </a:r>
            <a:r>
              <a:rPr lang="en-US" dirty="0" err="1" smtClean="0"/>
              <a:t>seva</a:t>
            </a:r>
            <a:r>
              <a:rPr lang="en-US" dirty="0" smtClean="0"/>
              <a:t> with Bal </a:t>
            </a:r>
            <a:r>
              <a:rPr lang="en-US" dirty="0" err="1" smtClean="0"/>
              <a:t>vikas</a:t>
            </a:r>
            <a:r>
              <a:rPr lang="en-US" dirty="0" smtClean="0"/>
              <a:t> students</a:t>
            </a:r>
            <a:endParaRPr lang="en-US" dirty="0"/>
          </a:p>
        </p:txBody>
      </p:sp>
      <p:sp>
        <p:nvSpPr>
          <p:cNvPr id="4" name="Rounded Rectangle 3"/>
          <p:cNvSpPr/>
          <p:nvPr/>
        </p:nvSpPr>
        <p:spPr>
          <a:xfrm>
            <a:off x="4114800" y="1143000"/>
            <a:ext cx="1600200" cy="2133600"/>
          </a:xfrm>
          <a:prstGeom prst="round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867400" y="1143000"/>
            <a:ext cx="1524000" cy="2133600"/>
          </a:xfrm>
          <a:prstGeom prst="round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3800" y="1143000"/>
            <a:ext cx="1447800" cy="21336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038600" y="3657600"/>
            <a:ext cx="1600200" cy="2743200"/>
          </a:xfrm>
          <a:prstGeom prst="round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791200" y="3657600"/>
            <a:ext cx="1524000" cy="2819400"/>
          </a:xfrm>
          <a:prstGeom prst="roundRect">
            <a:avLst/>
          </a:prstGeom>
          <a:blipFill>
            <a:blip r:embed="rId6"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467600" y="3657600"/>
            <a:ext cx="1447800" cy="2819400"/>
          </a:xfrm>
          <a:prstGeom prst="roundRect">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Zonal Level Declamation Contest </a:t>
            </a:r>
            <a:endParaRPr lang="en-US" dirty="0"/>
          </a:p>
        </p:txBody>
      </p:sp>
      <p:sp>
        <p:nvSpPr>
          <p:cNvPr id="3" name="Content Placeholder 2"/>
          <p:cNvSpPr>
            <a:spLocks noGrp="1"/>
          </p:cNvSpPr>
          <p:nvPr>
            <p:ph idx="1"/>
          </p:nvPr>
        </p:nvSpPr>
        <p:spPr>
          <a:xfrm>
            <a:off x="457200" y="1600200"/>
            <a:ext cx="3810000" cy="4525963"/>
          </a:xfrm>
        </p:spPr>
        <p:txBody>
          <a:bodyPr/>
          <a:lstStyle/>
          <a:p>
            <a:r>
              <a:rPr lang="en-US" dirty="0" smtClean="0"/>
              <a:t>On dated 30-09-18 zonal level declamation at </a:t>
            </a:r>
            <a:r>
              <a:rPr lang="en-US" dirty="0" err="1" smtClean="0"/>
              <a:t>Chandrapo</a:t>
            </a:r>
            <a:r>
              <a:rPr lang="en-US" dirty="0" smtClean="0"/>
              <a:t> (Patti) </a:t>
            </a:r>
            <a:r>
              <a:rPr lang="en-US" dirty="0" err="1" smtClean="0"/>
              <a:t>Palampur</a:t>
            </a:r>
            <a:r>
              <a:rPr lang="en-US" dirty="0"/>
              <a:t> </a:t>
            </a:r>
            <a:r>
              <a:rPr lang="en-US" dirty="0" smtClean="0"/>
              <a:t>Zone </a:t>
            </a:r>
          </a:p>
        </p:txBody>
      </p:sp>
      <p:sp>
        <p:nvSpPr>
          <p:cNvPr id="4" name="Rounded Rectangle 3"/>
          <p:cNvSpPr/>
          <p:nvPr/>
        </p:nvSpPr>
        <p:spPr>
          <a:xfrm>
            <a:off x="4343400" y="1447800"/>
            <a:ext cx="1905000" cy="2362200"/>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629400" y="1447800"/>
            <a:ext cx="1905000" cy="2362200"/>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343400" y="4114800"/>
            <a:ext cx="1905000" cy="23622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629400" y="4191000"/>
            <a:ext cx="1905000" cy="2362200"/>
          </a:xfrm>
          <a:prstGeom prst="round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93 hours </a:t>
            </a:r>
            <a:r>
              <a:rPr lang="en-US" dirty="0" err="1" smtClean="0"/>
              <a:t>Akhand</a:t>
            </a:r>
            <a:r>
              <a:rPr lang="en-US" dirty="0" smtClean="0"/>
              <a:t> </a:t>
            </a:r>
            <a:r>
              <a:rPr lang="en-US" dirty="0" err="1" smtClean="0"/>
              <a:t>Bhajan</a:t>
            </a:r>
            <a:r>
              <a:rPr lang="en-US" dirty="0" smtClean="0"/>
              <a:t> On </a:t>
            </a:r>
            <a:r>
              <a:rPr lang="en-US" dirty="0" err="1" smtClean="0"/>
              <a:t>Bhagwan’s</a:t>
            </a:r>
            <a:r>
              <a:rPr lang="en-US" dirty="0" smtClean="0"/>
              <a:t> 93</a:t>
            </a:r>
            <a:r>
              <a:rPr lang="en-US" baseline="30000" dirty="0" smtClean="0"/>
              <a:t>rd</a:t>
            </a:r>
            <a:r>
              <a:rPr lang="en-US" dirty="0" smtClean="0"/>
              <a:t> Birthday at </a:t>
            </a:r>
            <a:r>
              <a:rPr lang="en-US" dirty="0" err="1" smtClean="0"/>
              <a:t>Pujarli</a:t>
            </a:r>
            <a:r>
              <a:rPr lang="en-US" dirty="0" smtClean="0"/>
              <a:t> </a:t>
            </a:r>
            <a:br>
              <a:rPr lang="en-US" dirty="0" smtClean="0"/>
            </a:br>
            <a:endParaRPr lang="en-US" dirty="0"/>
          </a:p>
        </p:txBody>
      </p:sp>
      <p:sp>
        <p:nvSpPr>
          <p:cNvPr id="3" name="Content Placeholder 2"/>
          <p:cNvSpPr>
            <a:spLocks noGrp="1"/>
          </p:cNvSpPr>
          <p:nvPr>
            <p:ph idx="1"/>
          </p:nvPr>
        </p:nvSpPr>
        <p:spPr>
          <a:xfrm>
            <a:off x="457200" y="1600200"/>
            <a:ext cx="3276600" cy="4525963"/>
          </a:xfrm>
        </p:spPr>
        <p:txBody>
          <a:bodyPr>
            <a:normAutofit lnSpcReduction="10000"/>
          </a:bodyPr>
          <a:lstStyle/>
          <a:p>
            <a:pPr>
              <a:buNone/>
            </a:pPr>
            <a:r>
              <a:rPr lang="en-US" dirty="0" err="1" smtClean="0"/>
              <a:t>Distt</a:t>
            </a:r>
            <a:r>
              <a:rPr lang="en-US" dirty="0" smtClean="0"/>
              <a:t> </a:t>
            </a:r>
            <a:r>
              <a:rPr lang="en-US" dirty="0" err="1" smtClean="0"/>
              <a:t>Kangra</a:t>
            </a:r>
            <a:r>
              <a:rPr lang="en-US" dirty="0" smtClean="0"/>
              <a:t> </a:t>
            </a:r>
            <a:r>
              <a:rPr lang="en-US" dirty="0" err="1" smtClean="0"/>
              <a:t>Bhajan</a:t>
            </a:r>
            <a:r>
              <a:rPr lang="en-US" dirty="0" smtClean="0"/>
              <a:t> Duty time  9:00 PM 30th September to 7:00 am 1</a:t>
            </a:r>
            <a:r>
              <a:rPr lang="en-US" baseline="30000" dirty="0" smtClean="0"/>
              <a:t>st</a:t>
            </a:r>
            <a:r>
              <a:rPr lang="en-US" dirty="0" smtClean="0"/>
              <a:t> October 2018 </a:t>
            </a:r>
          </a:p>
          <a:p>
            <a:pPr>
              <a:buNone/>
            </a:pPr>
            <a:r>
              <a:rPr lang="en-US" dirty="0" smtClean="0"/>
              <a:t>62 Devotees from </a:t>
            </a:r>
            <a:r>
              <a:rPr lang="en-US" dirty="0" err="1" smtClean="0"/>
              <a:t>Distt</a:t>
            </a:r>
            <a:r>
              <a:rPr lang="en-US" dirty="0" smtClean="0"/>
              <a:t>. </a:t>
            </a:r>
            <a:r>
              <a:rPr lang="en-US" dirty="0" err="1" smtClean="0"/>
              <a:t>kangra</a:t>
            </a:r>
            <a:r>
              <a:rPr lang="en-US" dirty="0" smtClean="0"/>
              <a:t>  joined this   </a:t>
            </a:r>
            <a:endParaRPr lang="en-US" dirty="0"/>
          </a:p>
        </p:txBody>
      </p:sp>
      <p:sp>
        <p:nvSpPr>
          <p:cNvPr id="4" name="Rectangle 3"/>
          <p:cNvSpPr/>
          <p:nvPr/>
        </p:nvSpPr>
        <p:spPr>
          <a:xfrm>
            <a:off x="3962400" y="1676400"/>
            <a:ext cx="2057400" cy="23622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477000" y="1676400"/>
            <a:ext cx="2057400" cy="23622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962400" y="4191000"/>
            <a:ext cx="2057400" cy="236220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77000" y="4191000"/>
            <a:ext cx="2057400" cy="23622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Eye Camp at Dehra </a:t>
            </a:r>
            <a:br>
              <a:rPr lang="en-US" dirty="0" smtClean="0"/>
            </a:br>
            <a:endParaRPr lang="en-US" dirty="0"/>
          </a:p>
        </p:txBody>
      </p:sp>
      <p:sp>
        <p:nvSpPr>
          <p:cNvPr id="3" name="Content Placeholder 2"/>
          <p:cNvSpPr>
            <a:spLocks noGrp="1"/>
          </p:cNvSpPr>
          <p:nvPr>
            <p:ph idx="1"/>
          </p:nvPr>
        </p:nvSpPr>
        <p:spPr>
          <a:xfrm>
            <a:off x="457200" y="1600200"/>
            <a:ext cx="3810000" cy="4525963"/>
          </a:xfrm>
        </p:spPr>
        <p:txBody>
          <a:bodyPr>
            <a:normAutofit fontScale="92500" lnSpcReduction="20000"/>
          </a:bodyPr>
          <a:lstStyle/>
          <a:p>
            <a:r>
              <a:rPr lang="en-US" dirty="0" smtClean="0"/>
              <a:t>On Dated 2</a:t>
            </a:r>
            <a:r>
              <a:rPr lang="en-US" baseline="30000" dirty="0" smtClean="0"/>
              <a:t>nd</a:t>
            </a:r>
            <a:r>
              <a:rPr lang="en-US" dirty="0" smtClean="0"/>
              <a:t> October Eye Operation Camp at Dehra total 30 operations of Eye Patients have successfully done with the Grace of </a:t>
            </a:r>
            <a:r>
              <a:rPr lang="en-US" dirty="0" err="1" smtClean="0"/>
              <a:t>Bhagwan</a:t>
            </a:r>
            <a:r>
              <a:rPr lang="en-US" dirty="0" smtClean="0"/>
              <a:t>. All Members of Dehra </a:t>
            </a:r>
            <a:r>
              <a:rPr lang="en-US" dirty="0" err="1" smtClean="0"/>
              <a:t>Samiti</a:t>
            </a:r>
            <a:r>
              <a:rPr lang="en-US" dirty="0" smtClean="0"/>
              <a:t> Participated together</a:t>
            </a:r>
            <a:endParaRPr lang="en-US" dirty="0"/>
          </a:p>
        </p:txBody>
      </p:sp>
      <p:sp>
        <p:nvSpPr>
          <p:cNvPr id="4" name="Rounded Rectangle 3"/>
          <p:cNvSpPr/>
          <p:nvPr/>
        </p:nvSpPr>
        <p:spPr>
          <a:xfrm>
            <a:off x="4419600" y="1295400"/>
            <a:ext cx="2057400" cy="2362200"/>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705600" y="1371600"/>
            <a:ext cx="2057400" cy="2362200"/>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419600" y="4038600"/>
            <a:ext cx="2057400" cy="23622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 name="Rounded Rectangle 6"/>
          <p:cNvSpPr/>
          <p:nvPr/>
        </p:nvSpPr>
        <p:spPr>
          <a:xfrm>
            <a:off x="6705600" y="4114800"/>
            <a:ext cx="2057400" cy="2362200"/>
          </a:xfrm>
          <a:prstGeom prst="round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457200"/>
            <a:ext cx="7924800" cy="58674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Rally </a:t>
            </a:r>
            <a:r>
              <a:rPr lang="en-US" dirty="0" err="1" smtClean="0"/>
              <a:t>Nagrota</a:t>
            </a:r>
            <a:r>
              <a:rPr lang="en-US" dirty="0" smtClean="0"/>
              <a:t> </a:t>
            </a:r>
            <a:r>
              <a:rPr lang="en-US" dirty="0" err="1" smtClean="0"/>
              <a:t>Bhawan</a:t>
            </a:r>
            <a:endParaRPr lang="en-US" dirty="0"/>
          </a:p>
        </p:txBody>
      </p:sp>
      <p:sp>
        <p:nvSpPr>
          <p:cNvPr id="3" name="Content Placeholder 2"/>
          <p:cNvSpPr>
            <a:spLocks noGrp="1"/>
          </p:cNvSpPr>
          <p:nvPr>
            <p:ph idx="1"/>
          </p:nvPr>
        </p:nvSpPr>
        <p:spPr>
          <a:xfrm>
            <a:off x="457200" y="1600200"/>
            <a:ext cx="3581400" cy="4525963"/>
          </a:xfrm>
        </p:spPr>
        <p:txBody>
          <a:bodyPr>
            <a:normAutofit fontScale="92500" lnSpcReduction="20000"/>
          </a:bodyPr>
          <a:lstStyle/>
          <a:p>
            <a:r>
              <a:rPr lang="en-US" dirty="0" smtClean="0"/>
              <a:t>2</a:t>
            </a:r>
            <a:r>
              <a:rPr lang="en-US" baseline="30000" dirty="0" smtClean="0"/>
              <a:t>nd</a:t>
            </a:r>
            <a:r>
              <a:rPr lang="en-US" dirty="0" smtClean="0"/>
              <a:t> October Anti Drugs Rally Organized by </a:t>
            </a:r>
            <a:r>
              <a:rPr lang="en-US" dirty="0" err="1" smtClean="0"/>
              <a:t>Distt</a:t>
            </a:r>
            <a:r>
              <a:rPr lang="en-US" dirty="0" smtClean="0"/>
              <a:t> President Sh. </a:t>
            </a:r>
            <a:r>
              <a:rPr lang="en-US" dirty="0" err="1" smtClean="0"/>
              <a:t>Shesh</a:t>
            </a:r>
            <a:r>
              <a:rPr lang="en-US" dirty="0" smtClean="0"/>
              <a:t> </a:t>
            </a:r>
            <a:r>
              <a:rPr lang="en-US" dirty="0" err="1" smtClean="0"/>
              <a:t>Bhushan</a:t>
            </a:r>
            <a:r>
              <a:rPr lang="en-US" dirty="0" smtClean="0"/>
              <a:t> </a:t>
            </a:r>
            <a:r>
              <a:rPr lang="en-US" dirty="0" err="1" smtClean="0"/>
              <a:t>ji</a:t>
            </a:r>
            <a:r>
              <a:rPr lang="en-US" dirty="0" smtClean="0"/>
              <a:t> with the help of </a:t>
            </a:r>
            <a:r>
              <a:rPr lang="en-US" dirty="0" err="1" smtClean="0"/>
              <a:t>Distt</a:t>
            </a:r>
            <a:r>
              <a:rPr lang="en-US" dirty="0" smtClean="0"/>
              <a:t> </a:t>
            </a:r>
            <a:r>
              <a:rPr lang="en-US" dirty="0" err="1" smtClean="0"/>
              <a:t>Kangra</a:t>
            </a:r>
            <a:r>
              <a:rPr lang="en-US" dirty="0" smtClean="0"/>
              <a:t> 250 Youths and devotees. All are with Banners and slogans. All Devotees sing the </a:t>
            </a:r>
            <a:r>
              <a:rPr lang="en-US" dirty="0" err="1" smtClean="0"/>
              <a:t>Bhajan</a:t>
            </a:r>
            <a:r>
              <a:rPr lang="en-US" dirty="0" smtClean="0"/>
              <a:t>  </a:t>
            </a:r>
            <a:endParaRPr lang="en-US" dirty="0"/>
          </a:p>
        </p:txBody>
      </p:sp>
      <p:sp>
        <p:nvSpPr>
          <p:cNvPr id="4" name="Rounded Rectangle 3"/>
          <p:cNvSpPr/>
          <p:nvPr/>
        </p:nvSpPr>
        <p:spPr>
          <a:xfrm>
            <a:off x="6629400" y="1447800"/>
            <a:ext cx="2057400" cy="2362200"/>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705600" y="4191000"/>
            <a:ext cx="2057400" cy="2362200"/>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419600" y="4038600"/>
            <a:ext cx="2057400" cy="23622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Rounded Rectangle 6"/>
          <p:cNvSpPr/>
          <p:nvPr/>
        </p:nvSpPr>
        <p:spPr>
          <a:xfrm>
            <a:off x="4343400" y="1447800"/>
            <a:ext cx="2057400" cy="2362200"/>
          </a:xfrm>
          <a:prstGeom prst="round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Declamation at Dehra , </a:t>
            </a:r>
            <a:r>
              <a:rPr lang="en-US" dirty="0" err="1" smtClean="0"/>
              <a:t>Surani</a:t>
            </a:r>
            <a:r>
              <a:rPr lang="en-US" dirty="0" smtClean="0"/>
              <a:t>, </a:t>
            </a:r>
            <a:r>
              <a:rPr lang="en-US" dirty="0" err="1" smtClean="0"/>
              <a:t>Palampur</a:t>
            </a:r>
            <a:r>
              <a:rPr lang="en-US" dirty="0" smtClean="0"/>
              <a:t> </a:t>
            </a:r>
            <a:r>
              <a:rPr lang="en-US" dirty="0" err="1" smtClean="0"/>
              <a:t>Chhanchhani</a:t>
            </a:r>
            <a:r>
              <a:rPr lang="en-US" dirty="0" smtClean="0"/>
              <a:t>, </a:t>
            </a:r>
            <a:r>
              <a:rPr lang="en-US" dirty="0" err="1" smtClean="0"/>
              <a:t>Lanj</a:t>
            </a:r>
            <a:r>
              <a:rPr lang="en-US" dirty="0" smtClean="0"/>
              <a:t>, </a:t>
            </a:r>
            <a:r>
              <a:rPr lang="en-US" dirty="0" err="1" smtClean="0"/>
              <a:t>Bhadwar</a:t>
            </a:r>
            <a:endParaRPr lang="en-US" dirty="0"/>
          </a:p>
        </p:txBody>
      </p:sp>
      <p:sp>
        <p:nvSpPr>
          <p:cNvPr id="3" name="Content Placeholder 2"/>
          <p:cNvSpPr>
            <a:spLocks noGrp="1"/>
          </p:cNvSpPr>
          <p:nvPr>
            <p:ph idx="1"/>
          </p:nvPr>
        </p:nvSpPr>
        <p:spPr>
          <a:xfrm>
            <a:off x="457200" y="1600200"/>
            <a:ext cx="3505200" cy="4525963"/>
          </a:xfrm>
        </p:spPr>
        <p:txBody>
          <a:bodyPr/>
          <a:lstStyle/>
          <a:p>
            <a:r>
              <a:rPr lang="en-US" dirty="0" smtClean="0"/>
              <a:t>On Dated 7-10-18 </a:t>
            </a:r>
            <a:r>
              <a:rPr lang="en-US" dirty="0" err="1" smtClean="0"/>
              <a:t>Distt</a:t>
            </a:r>
            <a:r>
              <a:rPr lang="en-US" dirty="0" smtClean="0"/>
              <a:t> </a:t>
            </a:r>
            <a:r>
              <a:rPr lang="en-US" dirty="0" err="1" smtClean="0"/>
              <a:t>Kangra</a:t>
            </a:r>
            <a:r>
              <a:rPr lang="en-US" dirty="0" smtClean="0"/>
              <a:t> Zone Wise Declamation contest in Five places Dehra , </a:t>
            </a:r>
            <a:r>
              <a:rPr lang="en-US" dirty="0" err="1" smtClean="0"/>
              <a:t>Surani</a:t>
            </a:r>
            <a:r>
              <a:rPr lang="en-US" dirty="0" smtClean="0"/>
              <a:t>, </a:t>
            </a:r>
            <a:r>
              <a:rPr lang="en-US" dirty="0" err="1" smtClean="0"/>
              <a:t>Palampur</a:t>
            </a:r>
            <a:r>
              <a:rPr lang="en-US" dirty="0" smtClean="0"/>
              <a:t> </a:t>
            </a:r>
            <a:r>
              <a:rPr lang="en-US" dirty="0" err="1" smtClean="0"/>
              <a:t>Chhanchhani</a:t>
            </a:r>
            <a:r>
              <a:rPr lang="en-US" dirty="0" smtClean="0"/>
              <a:t>, </a:t>
            </a:r>
            <a:r>
              <a:rPr lang="en-US" dirty="0" err="1" smtClean="0"/>
              <a:t>Lanj</a:t>
            </a:r>
            <a:r>
              <a:rPr lang="en-US" dirty="0" smtClean="0"/>
              <a:t>, </a:t>
            </a:r>
            <a:r>
              <a:rPr lang="en-US" dirty="0" err="1" smtClean="0"/>
              <a:t>Bhadwar</a:t>
            </a:r>
            <a:endParaRPr lang="en-US" dirty="0"/>
          </a:p>
        </p:txBody>
      </p:sp>
      <p:sp>
        <p:nvSpPr>
          <p:cNvPr id="4" name="Rounded Rectangle 3"/>
          <p:cNvSpPr/>
          <p:nvPr/>
        </p:nvSpPr>
        <p:spPr>
          <a:xfrm>
            <a:off x="4038600" y="1447800"/>
            <a:ext cx="1676400" cy="2362200"/>
          </a:xfrm>
          <a:prstGeom prst="round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5867400" y="1524000"/>
            <a:ext cx="1447800" cy="4038600"/>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810000" y="4038600"/>
            <a:ext cx="1905000" cy="23622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 name="Rounded Rectangle 6"/>
          <p:cNvSpPr/>
          <p:nvPr/>
        </p:nvSpPr>
        <p:spPr>
          <a:xfrm>
            <a:off x="7391400" y="4267200"/>
            <a:ext cx="1600200" cy="2362200"/>
          </a:xfrm>
          <a:prstGeom prst="round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Rounded Rectangle 7"/>
          <p:cNvSpPr/>
          <p:nvPr/>
        </p:nvSpPr>
        <p:spPr>
          <a:xfrm>
            <a:off x="7467600" y="1524000"/>
            <a:ext cx="1524000" cy="2362200"/>
          </a:xfrm>
          <a:prstGeom prst="roundRec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962400" cy="4525963"/>
          </a:xfrm>
        </p:spPr>
        <p:txBody>
          <a:bodyPr/>
          <a:lstStyle/>
          <a:p>
            <a:r>
              <a:rPr lang="en-US" dirty="0" smtClean="0"/>
              <a:t>On dated 07-10-18 Single OPD Medical Camp at </a:t>
            </a:r>
            <a:r>
              <a:rPr lang="en-US" dirty="0" err="1" smtClean="0"/>
              <a:t>Basalag</a:t>
            </a:r>
            <a:r>
              <a:rPr lang="en-US" dirty="0" smtClean="0"/>
              <a:t> (Dehra Zone) total 126 OPD (FREE Medicine)</a:t>
            </a:r>
            <a:endParaRPr lang="en-US" dirty="0"/>
          </a:p>
        </p:txBody>
      </p:sp>
      <p:sp>
        <p:nvSpPr>
          <p:cNvPr id="6" name="Title 1"/>
          <p:cNvSpPr>
            <a:spLocks noGrp="1"/>
          </p:cNvSpPr>
          <p:nvPr>
            <p:ph type="title"/>
          </p:nvPr>
        </p:nvSpPr>
        <p:spPr>
          <a:xfrm>
            <a:off x="457200" y="381000"/>
            <a:ext cx="8229600" cy="1143000"/>
          </a:xfrm>
        </p:spPr>
        <p:txBody>
          <a:bodyPr>
            <a:normAutofit fontScale="90000"/>
          </a:bodyPr>
          <a:lstStyle/>
          <a:p>
            <a:r>
              <a:rPr lang="en-US" dirty="0" smtClean="0"/>
              <a:t>Medical camp at </a:t>
            </a:r>
            <a:r>
              <a:rPr lang="en-US" dirty="0" err="1" smtClean="0"/>
              <a:t>Basalag</a:t>
            </a:r>
            <a:r>
              <a:rPr lang="en-US" dirty="0" smtClean="0"/>
              <a:t/>
            </a:r>
            <a:br>
              <a:rPr lang="en-US" dirty="0" smtClean="0"/>
            </a:br>
            <a:r>
              <a:rPr lang="en-US" dirty="0" smtClean="0"/>
              <a:t/>
            </a:r>
            <a:br>
              <a:rPr lang="en-US" dirty="0" smtClean="0"/>
            </a:br>
            <a:endParaRPr lang="en-US" dirty="0"/>
          </a:p>
        </p:txBody>
      </p:sp>
      <p:sp>
        <p:nvSpPr>
          <p:cNvPr id="4" name="Rounded Rectangle 3"/>
          <p:cNvSpPr/>
          <p:nvPr/>
        </p:nvSpPr>
        <p:spPr>
          <a:xfrm>
            <a:off x="4648200" y="1143000"/>
            <a:ext cx="1752600" cy="2286000"/>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705600" y="1143000"/>
            <a:ext cx="1752600" cy="2286000"/>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781800" y="3962400"/>
            <a:ext cx="1752600" cy="22860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648200" y="3886200"/>
            <a:ext cx="1752600" cy="2286000"/>
          </a:xfrm>
          <a:prstGeom prst="round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donation camp at </a:t>
            </a:r>
            <a:r>
              <a:rPr lang="en-US" dirty="0" err="1" smtClean="0"/>
              <a:t>Surani</a:t>
            </a:r>
            <a:endParaRPr lang="en-US" dirty="0"/>
          </a:p>
        </p:txBody>
      </p:sp>
      <p:sp>
        <p:nvSpPr>
          <p:cNvPr id="3" name="Content Placeholder 2"/>
          <p:cNvSpPr>
            <a:spLocks noGrp="1"/>
          </p:cNvSpPr>
          <p:nvPr>
            <p:ph idx="1"/>
          </p:nvPr>
        </p:nvSpPr>
        <p:spPr>
          <a:xfrm>
            <a:off x="457200" y="1600200"/>
            <a:ext cx="3810000" cy="4525963"/>
          </a:xfrm>
        </p:spPr>
        <p:txBody>
          <a:bodyPr/>
          <a:lstStyle/>
          <a:p>
            <a:r>
              <a:rPr lang="en-US" dirty="0" smtClean="0"/>
              <a:t>On dated 07-10-18 Blood Donation Camp at </a:t>
            </a:r>
            <a:r>
              <a:rPr lang="en-US" dirty="0" err="1" smtClean="0"/>
              <a:t>Surani</a:t>
            </a:r>
            <a:r>
              <a:rPr lang="en-US" dirty="0" smtClean="0"/>
              <a:t> (Dehra Zone) 61 unit Blood Donated to Dr. RPGDG </a:t>
            </a:r>
            <a:r>
              <a:rPr lang="en-US" dirty="0" err="1" smtClean="0"/>
              <a:t>Tanda</a:t>
            </a:r>
            <a:r>
              <a:rPr lang="en-US" dirty="0" smtClean="0"/>
              <a:t> </a:t>
            </a:r>
            <a:endParaRPr lang="en-US" dirty="0"/>
          </a:p>
        </p:txBody>
      </p:sp>
      <p:sp>
        <p:nvSpPr>
          <p:cNvPr id="4" name="Rectangle 3"/>
          <p:cNvSpPr/>
          <p:nvPr/>
        </p:nvSpPr>
        <p:spPr>
          <a:xfrm>
            <a:off x="4800600" y="1524000"/>
            <a:ext cx="1752600" cy="21336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629400" y="1524000"/>
            <a:ext cx="1752600" cy="21336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00600" y="3810000"/>
            <a:ext cx="1752600" cy="213360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29400" y="3810000"/>
            <a:ext cx="1752600" cy="21336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BalVikas</a:t>
            </a:r>
            <a:r>
              <a:rPr lang="en-US" dirty="0" smtClean="0"/>
              <a:t> Program </a:t>
            </a:r>
            <a:r>
              <a:rPr lang="en-US" dirty="0" err="1" smtClean="0"/>
              <a:t>Distt</a:t>
            </a:r>
            <a:r>
              <a:rPr lang="en-US" dirty="0" smtClean="0"/>
              <a:t> Level </a:t>
            </a:r>
            <a:endParaRPr lang="en-US" dirty="0"/>
          </a:p>
        </p:txBody>
      </p:sp>
      <p:sp>
        <p:nvSpPr>
          <p:cNvPr id="3" name="Content Placeholder 2"/>
          <p:cNvSpPr>
            <a:spLocks noGrp="1"/>
          </p:cNvSpPr>
          <p:nvPr>
            <p:ph idx="1"/>
          </p:nvPr>
        </p:nvSpPr>
        <p:spPr>
          <a:xfrm>
            <a:off x="457200" y="1600200"/>
            <a:ext cx="3276600" cy="4525963"/>
          </a:xfrm>
        </p:spPr>
        <p:txBody>
          <a:bodyPr/>
          <a:lstStyle/>
          <a:p>
            <a:r>
              <a:rPr lang="en-US" dirty="0" smtClean="0"/>
              <a:t>On dated 13,14-10-18 </a:t>
            </a:r>
            <a:r>
              <a:rPr lang="en-US" dirty="0" err="1" smtClean="0"/>
              <a:t>Distt</a:t>
            </a:r>
            <a:r>
              <a:rPr lang="en-US" dirty="0" smtClean="0"/>
              <a:t> Level </a:t>
            </a:r>
            <a:r>
              <a:rPr lang="en-US" dirty="0" err="1" smtClean="0"/>
              <a:t>Balvikas</a:t>
            </a:r>
            <a:r>
              <a:rPr lang="en-US" dirty="0" smtClean="0"/>
              <a:t> Program  At </a:t>
            </a:r>
            <a:r>
              <a:rPr lang="en-US" dirty="0" err="1" smtClean="0"/>
              <a:t>Kotla</a:t>
            </a:r>
            <a:r>
              <a:rPr lang="en-US" dirty="0" smtClean="0"/>
              <a:t> 125 girls assemble there</a:t>
            </a:r>
          </a:p>
          <a:p>
            <a:r>
              <a:rPr lang="en-US" dirty="0" smtClean="0"/>
              <a:t>Anti Drugs Rally at </a:t>
            </a:r>
            <a:r>
              <a:rPr lang="en-US" dirty="0" err="1" smtClean="0"/>
              <a:t>kotla</a:t>
            </a:r>
            <a:r>
              <a:rPr lang="en-US" dirty="0" smtClean="0"/>
              <a:t>    </a:t>
            </a:r>
            <a:endParaRPr lang="en-US" dirty="0"/>
          </a:p>
        </p:txBody>
      </p:sp>
      <p:sp>
        <p:nvSpPr>
          <p:cNvPr id="4" name="Rectangle 3"/>
          <p:cNvSpPr/>
          <p:nvPr/>
        </p:nvSpPr>
        <p:spPr>
          <a:xfrm>
            <a:off x="3657600" y="1371600"/>
            <a:ext cx="1828800" cy="2133600"/>
          </a:xfrm>
          <a:prstGeom prst="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562600" y="1295400"/>
            <a:ext cx="1828800" cy="22098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57600" y="3581400"/>
            <a:ext cx="1828800" cy="213360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562600" y="3581400"/>
            <a:ext cx="1828800" cy="21336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467600" y="1295400"/>
            <a:ext cx="1524000" cy="2209800"/>
          </a:xfrm>
          <a:prstGeom prst="rec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467600" y="3581400"/>
            <a:ext cx="1524000" cy="2133600"/>
          </a:xfrm>
          <a:prstGeom prst="rect">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Balvikas</a:t>
            </a:r>
            <a:r>
              <a:rPr lang="en-US" dirty="0" smtClean="0"/>
              <a:t> Gurus’ </a:t>
            </a:r>
            <a:r>
              <a:rPr lang="en-US" dirty="0" err="1" smtClean="0"/>
              <a:t>Confrence</a:t>
            </a:r>
            <a:r>
              <a:rPr lang="en-US" dirty="0" smtClean="0"/>
              <a:t>  </a:t>
            </a:r>
            <a:endParaRPr lang="en-US" dirty="0"/>
          </a:p>
        </p:txBody>
      </p:sp>
      <p:sp>
        <p:nvSpPr>
          <p:cNvPr id="3" name="Content Placeholder 2"/>
          <p:cNvSpPr>
            <a:spLocks noGrp="1"/>
          </p:cNvSpPr>
          <p:nvPr>
            <p:ph idx="1"/>
          </p:nvPr>
        </p:nvSpPr>
        <p:spPr>
          <a:xfrm>
            <a:off x="457200" y="1600200"/>
            <a:ext cx="3962400" cy="4525963"/>
          </a:xfrm>
        </p:spPr>
        <p:txBody>
          <a:bodyPr>
            <a:normAutofit lnSpcReduction="10000"/>
          </a:bodyPr>
          <a:lstStyle/>
          <a:p>
            <a:r>
              <a:rPr lang="en-US" dirty="0" smtClean="0"/>
              <a:t>On dated 14-10-18 </a:t>
            </a:r>
            <a:r>
              <a:rPr lang="en-US" dirty="0" err="1" smtClean="0"/>
              <a:t>Distt</a:t>
            </a:r>
            <a:r>
              <a:rPr lang="en-US" dirty="0" smtClean="0"/>
              <a:t> level Bal </a:t>
            </a:r>
            <a:r>
              <a:rPr lang="en-US" dirty="0" err="1" smtClean="0"/>
              <a:t>Vikas</a:t>
            </a:r>
            <a:r>
              <a:rPr lang="en-US" dirty="0" smtClean="0"/>
              <a:t> </a:t>
            </a:r>
            <a:r>
              <a:rPr lang="en-US" dirty="0" err="1" smtClean="0"/>
              <a:t>Confrence</a:t>
            </a:r>
            <a:r>
              <a:rPr lang="en-US" dirty="0" smtClean="0"/>
              <a:t> 40 Guru together there </a:t>
            </a:r>
          </a:p>
          <a:p>
            <a:r>
              <a:rPr lang="en-US" dirty="0" smtClean="0"/>
              <a:t>Main  Resource person --Smt. Neeta </a:t>
            </a:r>
            <a:r>
              <a:rPr lang="en-US" dirty="0" err="1" smtClean="0"/>
              <a:t>Khanna</a:t>
            </a:r>
            <a:r>
              <a:rPr lang="en-US" dirty="0" smtClean="0"/>
              <a:t> , </a:t>
            </a:r>
            <a:r>
              <a:rPr lang="en-US" dirty="0" err="1" smtClean="0"/>
              <a:t>Savita</a:t>
            </a:r>
            <a:r>
              <a:rPr lang="en-US" dirty="0" smtClean="0"/>
              <a:t> </a:t>
            </a:r>
            <a:r>
              <a:rPr lang="en-US" dirty="0" err="1" smtClean="0"/>
              <a:t>Agarwal</a:t>
            </a:r>
            <a:r>
              <a:rPr lang="en-US" dirty="0" smtClean="0"/>
              <a:t> and Smt. </a:t>
            </a:r>
            <a:r>
              <a:rPr lang="en-US" dirty="0" err="1" smtClean="0"/>
              <a:t>Archna</a:t>
            </a:r>
            <a:r>
              <a:rPr lang="en-US" dirty="0" smtClean="0"/>
              <a:t> </a:t>
            </a:r>
            <a:r>
              <a:rPr lang="en-US" dirty="0" err="1" smtClean="0"/>
              <a:t>Mishra</a:t>
            </a:r>
            <a:endParaRPr lang="en-US" dirty="0"/>
          </a:p>
        </p:txBody>
      </p:sp>
      <p:sp>
        <p:nvSpPr>
          <p:cNvPr id="4" name="Rectangle 3"/>
          <p:cNvSpPr/>
          <p:nvPr/>
        </p:nvSpPr>
        <p:spPr>
          <a:xfrm>
            <a:off x="4800600" y="1676400"/>
            <a:ext cx="1981200" cy="2286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934200" y="1676400"/>
            <a:ext cx="1981200" cy="22860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00600" y="4191000"/>
            <a:ext cx="1981200" cy="228600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934200" y="4191000"/>
            <a:ext cx="1981200" cy="22860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Shirdi</a:t>
            </a:r>
            <a:r>
              <a:rPr lang="en-US" dirty="0" smtClean="0"/>
              <a:t> Baba’s </a:t>
            </a:r>
            <a:r>
              <a:rPr lang="en-US" dirty="0" err="1" smtClean="0"/>
              <a:t>Smadhi</a:t>
            </a:r>
            <a:r>
              <a:rPr lang="en-US" dirty="0" smtClean="0"/>
              <a:t> Day </a:t>
            </a:r>
            <a:endParaRPr lang="en-US" dirty="0"/>
          </a:p>
        </p:txBody>
      </p:sp>
      <p:sp>
        <p:nvSpPr>
          <p:cNvPr id="3" name="Content Placeholder 2"/>
          <p:cNvSpPr>
            <a:spLocks noGrp="1"/>
          </p:cNvSpPr>
          <p:nvPr>
            <p:ph idx="1"/>
          </p:nvPr>
        </p:nvSpPr>
        <p:spPr>
          <a:xfrm>
            <a:off x="457200" y="1600200"/>
            <a:ext cx="3505200" cy="4525963"/>
          </a:xfrm>
        </p:spPr>
        <p:txBody>
          <a:bodyPr/>
          <a:lstStyle/>
          <a:p>
            <a:r>
              <a:rPr lang="en-US" dirty="0" smtClean="0"/>
              <a:t>On dated 19-10-18 </a:t>
            </a:r>
            <a:r>
              <a:rPr lang="en-US" dirty="0" err="1" smtClean="0"/>
              <a:t>Bhagwan</a:t>
            </a:r>
            <a:r>
              <a:rPr lang="en-US" dirty="0" smtClean="0"/>
              <a:t> </a:t>
            </a:r>
            <a:r>
              <a:rPr lang="en-US" dirty="0" err="1" smtClean="0"/>
              <a:t>Shirdi</a:t>
            </a:r>
            <a:r>
              <a:rPr lang="en-US" dirty="0" smtClean="0"/>
              <a:t> Baba’s </a:t>
            </a:r>
            <a:r>
              <a:rPr lang="en-US" dirty="0" err="1" smtClean="0"/>
              <a:t>Smadhi</a:t>
            </a:r>
            <a:r>
              <a:rPr lang="en-US" dirty="0" smtClean="0"/>
              <a:t> day at </a:t>
            </a:r>
            <a:r>
              <a:rPr lang="en-US" dirty="0" err="1" smtClean="0"/>
              <a:t>Smaiti</a:t>
            </a:r>
            <a:r>
              <a:rPr lang="en-US" dirty="0" smtClean="0"/>
              <a:t> level with Nagar </a:t>
            </a:r>
            <a:r>
              <a:rPr lang="en-US" dirty="0" err="1" smtClean="0"/>
              <a:t>sankirtan</a:t>
            </a:r>
            <a:r>
              <a:rPr lang="en-US" dirty="0" smtClean="0"/>
              <a:t>, </a:t>
            </a:r>
            <a:r>
              <a:rPr lang="en-US" dirty="0" err="1" smtClean="0"/>
              <a:t>Bhajan</a:t>
            </a:r>
            <a:r>
              <a:rPr lang="en-US" dirty="0" smtClean="0"/>
              <a:t> .  </a:t>
            </a:r>
            <a:endParaRPr lang="en-US" dirty="0"/>
          </a:p>
        </p:txBody>
      </p:sp>
      <p:sp>
        <p:nvSpPr>
          <p:cNvPr id="4" name="Rectangle 3"/>
          <p:cNvSpPr/>
          <p:nvPr/>
        </p:nvSpPr>
        <p:spPr>
          <a:xfrm>
            <a:off x="3962400" y="4114800"/>
            <a:ext cx="2362200" cy="20574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477000" y="1828800"/>
            <a:ext cx="2362200" cy="21336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477000" y="4114800"/>
            <a:ext cx="2362200" cy="205740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62400" y="1828800"/>
            <a:ext cx="2362200" cy="20574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Bhagvan’s</a:t>
            </a:r>
            <a:r>
              <a:rPr lang="en-US" dirty="0" smtClean="0"/>
              <a:t> </a:t>
            </a:r>
            <a:r>
              <a:rPr lang="en-US" dirty="0" err="1" smtClean="0"/>
              <a:t>Avatarhood</a:t>
            </a:r>
            <a:r>
              <a:rPr lang="en-US" dirty="0" smtClean="0"/>
              <a:t> Day Celebration </a:t>
            </a:r>
            <a:endParaRPr lang="en-US" dirty="0"/>
          </a:p>
        </p:txBody>
      </p:sp>
      <p:sp>
        <p:nvSpPr>
          <p:cNvPr id="3" name="Content Placeholder 2"/>
          <p:cNvSpPr>
            <a:spLocks noGrp="1"/>
          </p:cNvSpPr>
          <p:nvPr>
            <p:ph idx="1"/>
          </p:nvPr>
        </p:nvSpPr>
        <p:spPr>
          <a:xfrm>
            <a:off x="457200" y="1600200"/>
            <a:ext cx="3733800" cy="4800600"/>
          </a:xfrm>
        </p:spPr>
        <p:txBody>
          <a:bodyPr/>
          <a:lstStyle/>
          <a:p>
            <a:r>
              <a:rPr lang="en-US" sz="2000" dirty="0" smtClean="0"/>
              <a:t>On dated 20-10-2018 </a:t>
            </a:r>
            <a:r>
              <a:rPr lang="en-US" sz="2000" dirty="0" err="1" smtClean="0"/>
              <a:t>Distt</a:t>
            </a:r>
            <a:r>
              <a:rPr lang="en-US" sz="2000" dirty="0" smtClean="0"/>
              <a:t> Level program </a:t>
            </a:r>
            <a:r>
              <a:rPr lang="en-US" sz="2000" dirty="0" err="1" smtClean="0"/>
              <a:t>Bhagvan’s</a:t>
            </a:r>
            <a:r>
              <a:rPr lang="en-US" sz="2000" dirty="0" smtClean="0"/>
              <a:t> </a:t>
            </a:r>
            <a:r>
              <a:rPr lang="en-US" sz="2000" dirty="0" err="1" smtClean="0"/>
              <a:t>Avatarhood</a:t>
            </a:r>
            <a:r>
              <a:rPr lang="en-US" sz="2000" dirty="0" smtClean="0"/>
              <a:t> Day Celebration at Dehra 1025 Devotees of </a:t>
            </a:r>
            <a:r>
              <a:rPr lang="en-US" sz="2000" dirty="0" err="1" smtClean="0"/>
              <a:t>Distt</a:t>
            </a:r>
            <a:r>
              <a:rPr lang="en-US" sz="2000" dirty="0" smtClean="0"/>
              <a:t> </a:t>
            </a:r>
            <a:r>
              <a:rPr lang="en-US" sz="2000" dirty="0" err="1" smtClean="0"/>
              <a:t>Kangra</a:t>
            </a:r>
            <a:r>
              <a:rPr lang="en-US" sz="2000" dirty="0" smtClean="0"/>
              <a:t> Together there.</a:t>
            </a:r>
          </a:p>
          <a:p>
            <a:r>
              <a:rPr lang="en-US" sz="2000" dirty="0" smtClean="0"/>
              <a:t>Main </a:t>
            </a:r>
            <a:r>
              <a:rPr lang="en-US" sz="2000" dirty="0" err="1" smtClean="0"/>
              <a:t>Resorce</a:t>
            </a:r>
            <a:r>
              <a:rPr lang="en-US" sz="2000" dirty="0" smtClean="0"/>
              <a:t> person Dr. LK </a:t>
            </a:r>
            <a:r>
              <a:rPr lang="en-US" sz="2000" dirty="0" err="1" smtClean="0"/>
              <a:t>Lakhanpal</a:t>
            </a:r>
            <a:r>
              <a:rPr lang="en-US" sz="2000" dirty="0" smtClean="0"/>
              <a:t>, Dr. </a:t>
            </a:r>
            <a:r>
              <a:rPr lang="en-US" sz="2000" dirty="0" err="1" smtClean="0"/>
              <a:t>Yogedner</a:t>
            </a:r>
            <a:r>
              <a:rPr lang="en-US" sz="2000" dirty="0" smtClean="0"/>
              <a:t> </a:t>
            </a:r>
            <a:r>
              <a:rPr lang="en-US" sz="2000" dirty="0" err="1" smtClean="0"/>
              <a:t>Verma</a:t>
            </a:r>
            <a:r>
              <a:rPr lang="en-US" sz="2000" dirty="0" smtClean="0"/>
              <a:t> and Sh. </a:t>
            </a:r>
            <a:endParaRPr lang="en-US" sz="2000" dirty="0"/>
          </a:p>
        </p:txBody>
      </p:sp>
      <p:sp>
        <p:nvSpPr>
          <p:cNvPr id="4" name="Rectangle 3"/>
          <p:cNvSpPr/>
          <p:nvPr/>
        </p:nvSpPr>
        <p:spPr>
          <a:xfrm>
            <a:off x="4800600" y="1752600"/>
            <a:ext cx="1981200" cy="2286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934200" y="1752600"/>
            <a:ext cx="1981200" cy="22860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934200" y="4191000"/>
            <a:ext cx="1981200" cy="228600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76800" y="4191000"/>
            <a:ext cx="1981200" cy="22860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743200" y="4191000"/>
            <a:ext cx="1981200" cy="2286000"/>
          </a:xfrm>
          <a:prstGeom prst="rec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Zonal Level Declamation (</a:t>
            </a:r>
            <a:r>
              <a:rPr lang="en-US" dirty="0" err="1" smtClean="0"/>
              <a:t>Dharmshala</a:t>
            </a:r>
            <a:r>
              <a:rPr lang="en-US" dirty="0" smtClean="0"/>
              <a:t>)</a:t>
            </a:r>
            <a:endParaRPr lang="en-US" dirty="0"/>
          </a:p>
        </p:txBody>
      </p:sp>
      <p:sp>
        <p:nvSpPr>
          <p:cNvPr id="3" name="Content Placeholder 2"/>
          <p:cNvSpPr>
            <a:spLocks noGrp="1"/>
          </p:cNvSpPr>
          <p:nvPr>
            <p:ph idx="1"/>
          </p:nvPr>
        </p:nvSpPr>
        <p:spPr>
          <a:xfrm>
            <a:off x="457200" y="1600200"/>
            <a:ext cx="3581400" cy="4525963"/>
          </a:xfrm>
        </p:spPr>
        <p:txBody>
          <a:bodyPr/>
          <a:lstStyle/>
          <a:p>
            <a:r>
              <a:rPr lang="en-US" dirty="0" smtClean="0"/>
              <a:t>On dated 21-10-18  Zonal Level Declamation at </a:t>
            </a:r>
            <a:r>
              <a:rPr lang="en-US" dirty="0" err="1" smtClean="0"/>
              <a:t>Dharmshal</a:t>
            </a:r>
            <a:r>
              <a:rPr lang="en-US" dirty="0" smtClean="0"/>
              <a:t> 26 participant </a:t>
            </a:r>
          </a:p>
          <a:p>
            <a:r>
              <a:rPr lang="en-US" dirty="0" smtClean="0"/>
              <a:t>1</a:t>
            </a:r>
            <a:r>
              <a:rPr lang="en-US" baseline="30000" dirty="0" smtClean="0"/>
              <a:t>st</a:t>
            </a:r>
            <a:r>
              <a:rPr lang="en-US" dirty="0" smtClean="0"/>
              <a:t> , 2</a:t>
            </a:r>
            <a:r>
              <a:rPr lang="en-US" baseline="30000" dirty="0" smtClean="0"/>
              <a:t>nd</a:t>
            </a:r>
            <a:r>
              <a:rPr lang="en-US" dirty="0" smtClean="0"/>
              <a:t> and 3</a:t>
            </a:r>
            <a:r>
              <a:rPr lang="en-US" baseline="30000" dirty="0" smtClean="0"/>
              <a:t>rd</a:t>
            </a:r>
            <a:r>
              <a:rPr lang="en-US" dirty="0" smtClean="0"/>
              <a:t> prize Distributed   </a:t>
            </a:r>
            <a:endParaRPr lang="en-US" dirty="0"/>
          </a:p>
        </p:txBody>
      </p:sp>
      <p:sp>
        <p:nvSpPr>
          <p:cNvPr id="4" name="Rectangle 3"/>
          <p:cNvSpPr/>
          <p:nvPr/>
        </p:nvSpPr>
        <p:spPr>
          <a:xfrm>
            <a:off x="4495800" y="1752600"/>
            <a:ext cx="3886200" cy="3810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Veterinary Camp  </a:t>
            </a:r>
            <a:endParaRPr lang="en-US" dirty="0"/>
          </a:p>
        </p:txBody>
      </p:sp>
      <p:sp>
        <p:nvSpPr>
          <p:cNvPr id="3" name="Content Placeholder 2"/>
          <p:cNvSpPr>
            <a:spLocks noGrp="1"/>
          </p:cNvSpPr>
          <p:nvPr>
            <p:ph idx="1"/>
          </p:nvPr>
        </p:nvSpPr>
        <p:spPr>
          <a:xfrm>
            <a:off x="457200" y="1600200"/>
            <a:ext cx="4038600" cy="4525963"/>
          </a:xfrm>
        </p:spPr>
        <p:txBody>
          <a:bodyPr>
            <a:normAutofit fontScale="77500" lnSpcReduction="20000"/>
          </a:bodyPr>
          <a:lstStyle/>
          <a:p>
            <a:r>
              <a:rPr lang="en-US" dirty="0" smtClean="0"/>
              <a:t>On dated 24-10-18 veterinary camp at </a:t>
            </a:r>
            <a:r>
              <a:rPr lang="en-US" dirty="0" err="1" smtClean="0"/>
              <a:t>Badhukhar</a:t>
            </a:r>
            <a:r>
              <a:rPr lang="en-US" dirty="0" smtClean="0"/>
              <a:t> (</a:t>
            </a:r>
            <a:r>
              <a:rPr lang="en-US" dirty="0" err="1" smtClean="0"/>
              <a:t>Indora</a:t>
            </a:r>
            <a:r>
              <a:rPr lang="en-US" dirty="0" smtClean="0"/>
              <a:t> Zone) </a:t>
            </a:r>
          </a:p>
          <a:p>
            <a:r>
              <a:rPr lang="en-US" dirty="0" smtClean="0"/>
              <a:t>40 </a:t>
            </a:r>
            <a:r>
              <a:rPr lang="en-US" dirty="0" err="1" smtClean="0"/>
              <a:t>milch</a:t>
            </a:r>
            <a:r>
              <a:rPr lang="en-US" dirty="0" smtClean="0"/>
              <a:t> cattle were treated. In addition to that ailing dogs and goats were also treated.</a:t>
            </a:r>
          </a:p>
          <a:p>
            <a:r>
              <a:rPr lang="en-US" dirty="0" smtClean="0"/>
              <a:t>Free medicines and nutritious diet for cattle was given to farmer. Dr. </a:t>
            </a:r>
            <a:r>
              <a:rPr lang="en-US" dirty="0" err="1" smtClean="0"/>
              <a:t>Madhumit</a:t>
            </a:r>
            <a:r>
              <a:rPr lang="en-US" dirty="0" smtClean="0"/>
              <a:t> and Dr. </a:t>
            </a:r>
            <a:r>
              <a:rPr lang="en-US" dirty="0" err="1" smtClean="0"/>
              <a:t>Pravesh</a:t>
            </a:r>
            <a:r>
              <a:rPr lang="en-US" dirty="0" smtClean="0"/>
              <a:t> were the team leaders  </a:t>
            </a:r>
            <a:r>
              <a:rPr lang="en-US" dirty="0" err="1" smtClean="0"/>
              <a:t>od</a:t>
            </a:r>
            <a:r>
              <a:rPr lang="en-US" dirty="0" smtClean="0"/>
              <a:t> Medical fraternity </a:t>
            </a:r>
            <a:endParaRPr lang="en-US" dirty="0"/>
          </a:p>
        </p:txBody>
      </p:sp>
      <p:sp>
        <p:nvSpPr>
          <p:cNvPr id="4" name="Rectangle 3"/>
          <p:cNvSpPr/>
          <p:nvPr/>
        </p:nvSpPr>
        <p:spPr>
          <a:xfrm>
            <a:off x="4800600" y="1676400"/>
            <a:ext cx="2819400" cy="2286000"/>
          </a:xfrm>
          <a:prstGeom prst="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010400" y="4191000"/>
            <a:ext cx="1752600" cy="22860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00600" y="4191000"/>
            <a:ext cx="1981200" cy="2286000"/>
          </a:xfrm>
          <a:prstGeom prst="rect">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endParaRPr lang="en-US" dirty="0" smtClean="0"/>
          </a:p>
          <a:p>
            <a:r>
              <a:rPr lang="en-US" dirty="0" smtClean="0"/>
              <a:t>Dated 08-01-2018 to 15-01-2018 at GSSS </a:t>
            </a:r>
            <a:r>
              <a:rPr lang="en-US" dirty="0" err="1" smtClean="0"/>
              <a:t>Dhaliara</a:t>
            </a:r>
            <a:r>
              <a:rPr lang="en-US" dirty="0" smtClean="0"/>
              <a:t> </a:t>
            </a:r>
          </a:p>
          <a:p>
            <a:r>
              <a:rPr lang="en-US" dirty="0" smtClean="0"/>
              <a:t>Subject – Biology , Chemistry, Physics , </a:t>
            </a:r>
            <a:r>
              <a:rPr lang="en-US" dirty="0" err="1" smtClean="0"/>
              <a:t>Mathametics</a:t>
            </a:r>
            <a:endParaRPr lang="en-US" dirty="0"/>
          </a:p>
          <a:p>
            <a:r>
              <a:rPr lang="en-US" dirty="0" smtClean="0"/>
              <a:t> Resource person – Sh. </a:t>
            </a:r>
            <a:r>
              <a:rPr lang="en-US" dirty="0" err="1" smtClean="0"/>
              <a:t>Vivek</a:t>
            </a:r>
            <a:r>
              <a:rPr lang="en-US" dirty="0" smtClean="0"/>
              <a:t> </a:t>
            </a:r>
            <a:r>
              <a:rPr lang="en-US" dirty="0" err="1" smtClean="0"/>
              <a:t>ji</a:t>
            </a:r>
            <a:r>
              <a:rPr lang="en-US" dirty="0" smtClean="0"/>
              <a:t> Lect. Bio, Sh. </a:t>
            </a:r>
            <a:r>
              <a:rPr lang="en-US" dirty="0" err="1" smtClean="0"/>
              <a:t>Anurag</a:t>
            </a:r>
            <a:r>
              <a:rPr lang="en-US" dirty="0" smtClean="0"/>
              <a:t> </a:t>
            </a:r>
            <a:r>
              <a:rPr lang="en-US" dirty="0" err="1" smtClean="0"/>
              <a:t>Sood</a:t>
            </a:r>
            <a:r>
              <a:rPr lang="en-US" dirty="0" smtClean="0"/>
              <a:t> Lect. </a:t>
            </a:r>
            <a:r>
              <a:rPr lang="en-US" dirty="0" err="1" smtClean="0"/>
              <a:t>Phy</a:t>
            </a:r>
            <a:r>
              <a:rPr lang="en-US" dirty="0" smtClean="0"/>
              <a:t>, Sh. Anil </a:t>
            </a:r>
            <a:r>
              <a:rPr lang="en-US" dirty="0" err="1" smtClean="0"/>
              <a:t>Verma</a:t>
            </a:r>
            <a:r>
              <a:rPr lang="en-US" dirty="0" smtClean="0"/>
              <a:t> Lect. </a:t>
            </a:r>
            <a:r>
              <a:rPr lang="en-US" dirty="0" err="1" smtClean="0"/>
              <a:t>Phy</a:t>
            </a:r>
            <a:r>
              <a:rPr lang="en-US" dirty="0" smtClean="0"/>
              <a:t>., Sh. </a:t>
            </a:r>
            <a:r>
              <a:rPr lang="en-US" dirty="0" err="1" smtClean="0"/>
              <a:t>Rajat</a:t>
            </a:r>
            <a:r>
              <a:rPr lang="en-US" dirty="0" smtClean="0"/>
              <a:t> </a:t>
            </a:r>
            <a:r>
              <a:rPr lang="en-US" dirty="0" err="1" smtClean="0"/>
              <a:t>Handa</a:t>
            </a:r>
            <a:r>
              <a:rPr lang="en-US" dirty="0" smtClean="0"/>
              <a:t> Lect. Chem. Sh. </a:t>
            </a:r>
            <a:r>
              <a:rPr lang="en-US" dirty="0" err="1" smtClean="0"/>
              <a:t>Vinod</a:t>
            </a:r>
            <a:r>
              <a:rPr lang="en-US" dirty="0" smtClean="0"/>
              <a:t> </a:t>
            </a:r>
            <a:r>
              <a:rPr lang="en-US" dirty="0" err="1" smtClean="0"/>
              <a:t>ji</a:t>
            </a:r>
            <a:r>
              <a:rPr lang="en-US" dirty="0" smtClean="0"/>
              <a:t> </a:t>
            </a:r>
            <a:r>
              <a:rPr lang="en-US" dirty="0" err="1" smtClean="0"/>
              <a:t>Maths</a:t>
            </a:r>
            <a:r>
              <a:rPr lang="en-US" dirty="0" smtClean="0"/>
              <a:t> </a:t>
            </a:r>
            <a:endParaRPr lang="en-US" dirty="0"/>
          </a:p>
        </p:txBody>
      </p:sp>
      <p:sp>
        <p:nvSpPr>
          <p:cNvPr id="4" name="Rectangle 3"/>
          <p:cNvSpPr/>
          <p:nvPr/>
        </p:nvSpPr>
        <p:spPr>
          <a:xfrm>
            <a:off x="381000" y="228600"/>
            <a:ext cx="8534400" cy="1446550"/>
          </a:xfrm>
          <a:prstGeom prst="rect">
            <a:avLst/>
          </a:prstGeom>
          <a:solidFill>
            <a:srgbClr val="002060"/>
          </a:solidFill>
        </p:spPr>
        <p:txBody>
          <a:bodyPr wrap="square" lIns="91440" tIns="45720" rIns="91440" bIns="45720">
            <a:spAutoFit/>
          </a:bodyPr>
          <a:lstStyle/>
          <a:p>
            <a:pPr algn="ctr"/>
            <a:r>
              <a:rPr lang="en-US"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rPr>
              <a:t>Special coaching for class +2 </a:t>
            </a:r>
            <a:r>
              <a:rPr lang="en-US"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rPr>
              <a:t>Science </a:t>
            </a:r>
            <a:r>
              <a:rPr lang="en-US"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rPr>
              <a:t>students </a:t>
            </a:r>
            <a:r>
              <a:rPr lang="en-US"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rPr>
              <a:t>at</a:t>
            </a:r>
            <a:r>
              <a:rPr lang="en-US"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rPr>
              <a:t> Zone Dehra </a:t>
            </a:r>
            <a:endPar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Zonal Level Declamation (</a:t>
            </a:r>
            <a:r>
              <a:rPr lang="en-US" dirty="0" err="1" smtClean="0"/>
              <a:t>Indora</a:t>
            </a:r>
            <a:r>
              <a:rPr lang="en-US" dirty="0" smtClean="0"/>
              <a:t>)   </a:t>
            </a:r>
            <a:endParaRPr lang="en-US" dirty="0"/>
          </a:p>
        </p:txBody>
      </p:sp>
      <p:sp>
        <p:nvSpPr>
          <p:cNvPr id="3" name="Content Placeholder 2"/>
          <p:cNvSpPr>
            <a:spLocks noGrp="1"/>
          </p:cNvSpPr>
          <p:nvPr>
            <p:ph idx="1"/>
          </p:nvPr>
        </p:nvSpPr>
        <p:spPr>
          <a:xfrm>
            <a:off x="457200" y="1600200"/>
            <a:ext cx="4191000" cy="4525963"/>
          </a:xfrm>
        </p:spPr>
        <p:txBody>
          <a:bodyPr/>
          <a:lstStyle/>
          <a:p>
            <a:r>
              <a:rPr lang="en-US" dirty="0" smtClean="0"/>
              <a:t>On dated 25-10-18 Zonal Level Declamation program at </a:t>
            </a:r>
            <a:r>
              <a:rPr lang="en-US" dirty="0" err="1" smtClean="0"/>
              <a:t>Indora</a:t>
            </a:r>
            <a:r>
              <a:rPr lang="en-US" dirty="0" smtClean="0"/>
              <a:t> 27 students participations there.</a:t>
            </a:r>
          </a:p>
          <a:p>
            <a:r>
              <a:rPr lang="en-US" dirty="0" smtClean="0"/>
              <a:t>1</a:t>
            </a:r>
            <a:r>
              <a:rPr lang="en-US" baseline="30000" dirty="0" smtClean="0"/>
              <a:t>st</a:t>
            </a:r>
            <a:r>
              <a:rPr lang="en-US" dirty="0" smtClean="0"/>
              <a:t> , 2</a:t>
            </a:r>
            <a:r>
              <a:rPr lang="en-US" baseline="30000" dirty="0" smtClean="0"/>
              <a:t>nd</a:t>
            </a:r>
            <a:r>
              <a:rPr lang="en-US" dirty="0" smtClean="0"/>
              <a:t> , 3</a:t>
            </a:r>
            <a:r>
              <a:rPr lang="en-US" baseline="30000" dirty="0" smtClean="0"/>
              <a:t>rd</a:t>
            </a:r>
            <a:r>
              <a:rPr lang="en-US" dirty="0" smtClean="0"/>
              <a:t> and five consolation Prize Distributed  </a:t>
            </a:r>
            <a:endParaRPr lang="en-US" dirty="0"/>
          </a:p>
        </p:txBody>
      </p:sp>
      <p:sp>
        <p:nvSpPr>
          <p:cNvPr id="4" name="Rectangle 3"/>
          <p:cNvSpPr/>
          <p:nvPr/>
        </p:nvSpPr>
        <p:spPr>
          <a:xfrm>
            <a:off x="4800600" y="1676400"/>
            <a:ext cx="3810000" cy="44196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Distt</a:t>
            </a:r>
            <a:r>
              <a:rPr lang="en-US" sz="3200" dirty="0" smtClean="0"/>
              <a:t> Level Declamation </a:t>
            </a:r>
            <a:endParaRPr lang="en-US" sz="3200" dirty="0"/>
          </a:p>
        </p:txBody>
      </p:sp>
      <p:sp>
        <p:nvSpPr>
          <p:cNvPr id="3" name="Content Placeholder 2"/>
          <p:cNvSpPr>
            <a:spLocks noGrp="1"/>
          </p:cNvSpPr>
          <p:nvPr>
            <p:ph idx="1"/>
          </p:nvPr>
        </p:nvSpPr>
        <p:spPr>
          <a:xfrm>
            <a:off x="457200" y="1600200"/>
            <a:ext cx="3048000" cy="4525963"/>
          </a:xfrm>
        </p:spPr>
        <p:txBody>
          <a:bodyPr/>
          <a:lstStyle/>
          <a:p>
            <a:r>
              <a:rPr lang="en-US" sz="2000" dirty="0" smtClean="0"/>
              <a:t>On dated 28-10-18 </a:t>
            </a:r>
            <a:r>
              <a:rPr lang="en-US" sz="2000" dirty="0" err="1" smtClean="0"/>
              <a:t>Distt</a:t>
            </a:r>
            <a:r>
              <a:rPr lang="en-US" sz="2000" dirty="0" smtClean="0"/>
              <a:t> Level Declamation at Pragpur. Total 21 participant participate in </a:t>
            </a:r>
            <a:r>
              <a:rPr lang="en-US" sz="2000" dirty="0" err="1" smtClean="0"/>
              <a:t>Distt</a:t>
            </a:r>
            <a:r>
              <a:rPr lang="en-US" sz="2000" dirty="0" smtClean="0"/>
              <a:t> level Declamation from all zone   </a:t>
            </a:r>
            <a:endParaRPr lang="en-US" sz="2000" dirty="0"/>
          </a:p>
        </p:txBody>
      </p:sp>
      <p:sp>
        <p:nvSpPr>
          <p:cNvPr id="4" name="Rectangle 3"/>
          <p:cNvSpPr/>
          <p:nvPr/>
        </p:nvSpPr>
        <p:spPr>
          <a:xfrm>
            <a:off x="6781800" y="1600200"/>
            <a:ext cx="2133600" cy="2286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 name="Rectangle 4"/>
          <p:cNvSpPr/>
          <p:nvPr/>
        </p:nvSpPr>
        <p:spPr>
          <a:xfrm>
            <a:off x="4038600" y="1600200"/>
            <a:ext cx="2514600" cy="22860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 name="Rectangle 5"/>
          <p:cNvSpPr/>
          <p:nvPr/>
        </p:nvSpPr>
        <p:spPr>
          <a:xfrm>
            <a:off x="1981200" y="4267200"/>
            <a:ext cx="3429000" cy="228600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 name="Rectangle 7"/>
          <p:cNvSpPr/>
          <p:nvPr/>
        </p:nvSpPr>
        <p:spPr>
          <a:xfrm>
            <a:off x="5486400" y="4267200"/>
            <a:ext cx="3429000" cy="22860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camp</a:t>
            </a:r>
            <a:endParaRPr lang="en-US" dirty="0"/>
          </a:p>
        </p:txBody>
      </p:sp>
      <p:sp>
        <p:nvSpPr>
          <p:cNvPr id="3" name="Content Placeholder 2"/>
          <p:cNvSpPr>
            <a:spLocks noGrp="1"/>
          </p:cNvSpPr>
          <p:nvPr>
            <p:ph idx="1"/>
          </p:nvPr>
        </p:nvSpPr>
        <p:spPr>
          <a:xfrm>
            <a:off x="457200" y="1600200"/>
            <a:ext cx="3352800" cy="4525963"/>
          </a:xfrm>
        </p:spPr>
        <p:txBody>
          <a:bodyPr/>
          <a:lstStyle/>
          <a:p>
            <a:r>
              <a:rPr lang="en-US" dirty="0" smtClean="0"/>
              <a:t>On dated 04-11-18 Medical camp at </a:t>
            </a:r>
            <a:r>
              <a:rPr lang="en-US" dirty="0" err="1" smtClean="0"/>
              <a:t>Badhukhar</a:t>
            </a:r>
            <a:r>
              <a:rPr lang="en-US" dirty="0" smtClean="0"/>
              <a:t> total 241 OPD </a:t>
            </a:r>
            <a:endParaRPr lang="en-US" dirty="0"/>
          </a:p>
        </p:txBody>
      </p:sp>
      <p:sp>
        <p:nvSpPr>
          <p:cNvPr id="4" name="Rounded Rectangle 3"/>
          <p:cNvSpPr/>
          <p:nvPr/>
        </p:nvSpPr>
        <p:spPr>
          <a:xfrm>
            <a:off x="4038600" y="1600200"/>
            <a:ext cx="2438400" cy="2514600"/>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715000" y="4191000"/>
            <a:ext cx="2438400" cy="2514600"/>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124200" y="4191000"/>
            <a:ext cx="2438400" cy="25146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705600" y="1676400"/>
            <a:ext cx="2438400" cy="2362200"/>
          </a:xfrm>
          <a:prstGeom prst="round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Bhajan</a:t>
            </a:r>
            <a:r>
              <a:rPr lang="en-US" dirty="0" smtClean="0"/>
              <a:t> at leprosy Home </a:t>
            </a:r>
            <a:r>
              <a:rPr lang="en-US" dirty="0" err="1" smtClean="0"/>
              <a:t>Palampur</a:t>
            </a:r>
            <a:endParaRPr lang="en-US" dirty="0"/>
          </a:p>
        </p:txBody>
      </p:sp>
      <p:sp>
        <p:nvSpPr>
          <p:cNvPr id="3" name="Content Placeholder 2"/>
          <p:cNvSpPr>
            <a:spLocks noGrp="1"/>
          </p:cNvSpPr>
          <p:nvPr>
            <p:ph idx="1"/>
          </p:nvPr>
        </p:nvSpPr>
        <p:spPr>
          <a:xfrm>
            <a:off x="457200" y="1600200"/>
            <a:ext cx="3505200" cy="4525963"/>
          </a:xfrm>
        </p:spPr>
        <p:txBody>
          <a:bodyPr/>
          <a:lstStyle/>
          <a:p>
            <a:r>
              <a:rPr lang="en-US" dirty="0" smtClean="0"/>
              <a:t>On </a:t>
            </a:r>
            <a:r>
              <a:rPr lang="en-US" dirty="0" err="1" smtClean="0"/>
              <a:t>Diwali</a:t>
            </a:r>
            <a:r>
              <a:rPr lang="en-US" dirty="0" smtClean="0"/>
              <a:t> Celebration in leprosy home distribute Gifts, sweets and other material by </a:t>
            </a:r>
            <a:r>
              <a:rPr lang="en-US" dirty="0" err="1" smtClean="0"/>
              <a:t>Palampur</a:t>
            </a:r>
            <a:r>
              <a:rPr lang="en-US" dirty="0" smtClean="0"/>
              <a:t> </a:t>
            </a:r>
            <a:r>
              <a:rPr lang="en-US" dirty="0" err="1" smtClean="0"/>
              <a:t>samiti</a:t>
            </a:r>
            <a:r>
              <a:rPr lang="en-US" dirty="0" smtClean="0"/>
              <a:t>  </a:t>
            </a:r>
            <a:endParaRPr lang="en-US" dirty="0"/>
          </a:p>
        </p:txBody>
      </p:sp>
      <p:sp>
        <p:nvSpPr>
          <p:cNvPr id="4" name="Rectangle 3"/>
          <p:cNvSpPr/>
          <p:nvPr/>
        </p:nvSpPr>
        <p:spPr>
          <a:xfrm>
            <a:off x="4191000" y="1524000"/>
            <a:ext cx="2133600" cy="2286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53200" y="3962400"/>
            <a:ext cx="2133600" cy="22860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553200" y="1524000"/>
            <a:ext cx="2133600" cy="228600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91000" y="3962400"/>
            <a:ext cx="2133600" cy="22860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8229600" cy="1143000"/>
          </a:xfrm>
        </p:spPr>
        <p:txBody>
          <a:bodyPr/>
          <a:lstStyle/>
          <a:p>
            <a:r>
              <a:rPr lang="en-US" dirty="0" err="1" smtClean="0"/>
              <a:t>Akhand</a:t>
            </a:r>
            <a:r>
              <a:rPr lang="en-US" dirty="0" smtClean="0"/>
              <a:t>  </a:t>
            </a:r>
            <a:r>
              <a:rPr lang="en-US" dirty="0" err="1" smtClean="0"/>
              <a:t>Bhajan</a:t>
            </a:r>
            <a:r>
              <a:rPr lang="en-US" dirty="0" smtClean="0"/>
              <a:t> </a:t>
            </a:r>
            <a:endParaRPr lang="en-US" dirty="0"/>
          </a:p>
        </p:txBody>
      </p:sp>
      <p:sp>
        <p:nvSpPr>
          <p:cNvPr id="3" name="Content Placeholder 2"/>
          <p:cNvSpPr>
            <a:spLocks noGrp="1"/>
          </p:cNvSpPr>
          <p:nvPr>
            <p:ph idx="1"/>
          </p:nvPr>
        </p:nvSpPr>
        <p:spPr>
          <a:xfrm>
            <a:off x="457200" y="1600200"/>
            <a:ext cx="2971800" cy="4525963"/>
          </a:xfrm>
        </p:spPr>
        <p:txBody>
          <a:bodyPr>
            <a:normAutofit fontScale="85000" lnSpcReduction="20000"/>
          </a:bodyPr>
          <a:lstStyle/>
          <a:p>
            <a:r>
              <a:rPr lang="en-US" dirty="0" smtClean="0"/>
              <a:t>On Dated 10,11-11-18 24 hrs </a:t>
            </a:r>
            <a:r>
              <a:rPr lang="en-US" dirty="0" err="1" smtClean="0"/>
              <a:t>Akhand</a:t>
            </a:r>
            <a:r>
              <a:rPr lang="en-US" dirty="0" smtClean="0"/>
              <a:t> </a:t>
            </a:r>
            <a:r>
              <a:rPr lang="en-US" dirty="0" err="1" smtClean="0"/>
              <a:t>Bhajan</a:t>
            </a:r>
            <a:r>
              <a:rPr lang="en-US" dirty="0" smtClean="0"/>
              <a:t> at 13</a:t>
            </a:r>
            <a:r>
              <a:rPr lang="en-US" baseline="30000" dirty="0" smtClean="0"/>
              <a:t>th</a:t>
            </a:r>
            <a:r>
              <a:rPr lang="en-US" dirty="0" smtClean="0"/>
              <a:t> </a:t>
            </a:r>
            <a:r>
              <a:rPr lang="en-US" dirty="0" err="1" smtClean="0"/>
              <a:t>palce</a:t>
            </a:r>
            <a:r>
              <a:rPr lang="en-US" dirty="0" smtClean="0"/>
              <a:t> – </a:t>
            </a:r>
            <a:r>
              <a:rPr lang="en-US" dirty="0" err="1" smtClean="0"/>
              <a:t>Garli</a:t>
            </a:r>
            <a:r>
              <a:rPr lang="en-US" dirty="0" smtClean="0"/>
              <a:t>, Pragpur, Dehra, </a:t>
            </a:r>
            <a:r>
              <a:rPr lang="en-US" dirty="0" err="1" smtClean="0"/>
              <a:t>Palampur</a:t>
            </a:r>
            <a:r>
              <a:rPr lang="en-US" dirty="0" smtClean="0"/>
              <a:t>, </a:t>
            </a:r>
            <a:r>
              <a:rPr lang="en-US" dirty="0" err="1" smtClean="0"/>
              <a:t>Bhattu</a:t>
            </a:r>
            <a:r>
              <a:rPr lang="en-US" dirty="0" smtClean="0"/>
              <a:t>, </a:t>
            </a:r>
            <a:r>
              <a:rPr lang="en-US" dirty="0" err="1" smtClean="0"/>
              <a:t>Nagrota</a:t>
            </a:r>
            <a:r>
              <a:rPr lang="en-US" dirty="0" smtClean="0"/>
              <a:t> </a:t>
            </a:r>
            <a:r>
              <a:rPr lang="en-US" dirty="0" err="1" smtClean="0"/>
              <a:t>Bagwan</a:t>
            </a:r>
            <a:r>
              <a:rPr lang="en-US" dirty="0" smtClean="0"/>
              <a:t>, </a:t>
            </a:r>
            <a:r>
              <a:rPr lang="en-US" dirty="0" err="1" smtClean="0"/>
              <a:t>Dharmshala</a:t>
            </a:r>
            <a:r>
              <a:rPr lang="en-US" dirty="0" smtClean="0"/>
              <a:t>, </a:t>
            </a:r>
            <a:r>
              <a:rPr lang="en-US" dirty="0" err="1" smtClean="0"/>
              <a:t>Draman</a:t>
            </a:r>
            <a:r>
              <a:rPr lang="en-US" dirty="0" smtClean="0"/>
              <a:t>, </a:t>
            </a:r>
            <a:r>
              <a:rPr lang="en-US" dirty="0" err="1" smtClean="0"/>
              <a:t>Lanj</a:t>
            </a:r>
            <a:r>
              <a:rPr lang="en-US" dirty="0" smtClean="0"/>
              <a:t>, </a:t>
            </a:r>
            <a:r>
              <a:rPr lang="en-US" dirty="0" err="1" smtClean="0"/>
              <a:t>Bhatoli</a:t>
            </a:r>
            <a:r>
              <a:rPr lang="en-US" dirty="0" smtClean="0"/>
              <a:t>, </a:t>
            </a:r>
            <a:r>
              <a:rPr lang="en-US" dirty="0" err="1" smtClean="0"/>
              <a:t>Jawali</a:t>
            </a:r>
            <a:r>
              <a:rPr lang="en-US" dirty="0" smtClean="0"/>
              <a:t>. </a:t>
            </a:r>
            <a:r>
              <a:rPr lang="en-US" dirty="0" err="1" smtClean="0"/>
              <a:t>Jassur</a:t>
            </a:r>
            <a:r>
              <a:rPr lang="en-US" dirty="0" smtClean="0"/>
              <a:t>, </a:t>
            </a:r>
            <a:r>
              <a:rPr lang="en-US" dirty="0" err="1" smtClean="0"/>
              <a:t>Indora</a:t>
            </a:r>
            <a:r>
              <a:rPr lang="en-US" dirty="0" smtClean="0"/>
              <a:t> </a:t>
            </a:r>
            <a:endParaRPr lang="en-US" dirty="0"/>
          </a:p>
        </p:txBody>
      </p:sp>
      <p:sp>
        <p:nvSpPr>
          <p:cNvPr id="4" name="Rectangle 3"/>
          <p:cNvSpPr/>
          <p:nvPr/>
        </p:nvSpPr>
        <p:spPr>
          <a:xfrm>
            <a:off x="4343400" y="457200"/>
            <a:ext cx="4495800" cy="16764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05400" y="2514600"/>
            <a:ext cx="1447800" cy="19812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58000" y="2438400"/>
            <a:ext cx="1447800" cy="198120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05200" y="4648200"/>
            <a:ext cx="1447800" cy="19812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81600" y="4648200"/>
            <a:ext cx="1447800" cy="1981200"/>
          </a:xfrm>
          <a:prstGeom prst="rec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0" y="4572000"/>
            <a:ext cx="1447800" cy="1981200"/>
          </a:xfrm>
          <a:prstGeom prst="rect">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05200" y="2438400"/>
            <a:ext cx="1447800" cy="1981200"/>
          </a:xfrm>
          <a:prstGeom prst="rect">
            <a:avLst/>
          </a:prstGeom>
          <a:blipFill>
            <a:blip r:embed="rId8"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 y="457200"/>
            <a:ext cx="1981200" cy="24384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05200" y="457200"/>
            <a:ext cx="1981200" cy="18288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72200" y="457200"/>
            <a:ext cx="1981200" cy="259080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2000" y="3886200"/>
            <a:ext cx="1981200" cy="25146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29000" y="4724400"/>
            <a:ext cx="1981200" cy="1752600"/>
          </a:xfrm>
          <a:prstGeom prst="rec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324600" y="3962400"/>
            <a:ext cx="1981200" cy="2514600"/>
          </a:xfrm>
          <a:prstGeom prst="rect">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505200" y="2590800"/>
            <a:ext cx="1981200" cy="1828800"/>
          </a:xfrm>
          <a:prstGeom prst="rect">
            <a:avLst/>
          </a:prstGeom>
          <a:blipFill>
            <a:blip r:embed="rId8"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B0F0"/>
                </a:solidFill>
              </a:rPr>
              <a:t>Distt</a:t>
            </a:r>
            <a:r>
              <a:rPr lang="en-US" dirty="0" smtClean="0">
                <a:solidFill>
                  <a:srgbClr val="00B0F0"/>
                </a:solidFill>
              </a:rPr>
              <a:t> Level Study Circle</a:t>
            </a:r>
            <a:endParaRPr lang="en-US" dirty="0">
              <a:solidFill>
                <a:srgbClr val="00B0F0"/>
              </a:solidFill>
            </a:endParaRPr>
          </a:p>
        </p:txBody>
      </p:sp>
      <p:sp>
        <p:nvSpPr>
          <p:cNvPr id="3" name="Content Placeholder 2"/>
          <p:cNvSpPr>
            <a:spLocks noGrp="1"/>
          </p:cNvSpPr>
          <p:nvPr>
            <p:ph idx="1"/>
          </p:nvPr>
        </p:nvSpPr>
        <p:spPr>
          <a:xfrm>
            <a:off x="457200" y="1600200"/>
            <a:ext cx="3505200" cy="4525963"/>
          </a:xfrm>
        </p:spPr>
        <p:txBody>
          <a:bodyPr>
            <a:normAutofit fontScale="92500"/>
          </a:bodyPr>
          <a:lstStyle/>
          <a:p>
            <a:r>
              <a:rPr lang="en-US" dirty="0" smtClean="0"/>
              <a:t>On Dated   18-11-18 </a:t>
            </a:r>
            <a:r>
              <a:rPr lang="en-US" dirty="0" err="1" smtClean="0"/>
              <a:t>Distt</a:t>
            </a:r>
            <a:r>
              <a:rPr lang="en-US" dirty="0" smtClean="0"/>
              <a:t> Level  Study Circle </a:t>
            </a:r>
            <a:r>
              <a:rPr lang="en-US" dirty="0" err="1" smtClean="0"/>
              <a:t>Prem</a:t>
            </a:r>
            <a:r>
              <a:rPr lang="en-US" dirty="0" smtClean="0"/>
              <a:t> </a:t>
            </a:r>
            <a:r>
              <a:rPr lang="en-US" dirty="0" err="1" smtClean="0"/>
              <a:t>Ras</a:t>
            </a:r>
            <a:r>
              <a:rPr lang="en-US" dirty="0" smtClean="0"/>
              <a:t> </a:t>
            </a:r>
            <a:r>
              <a:rPr lang="en-US" dirty="0" err="1" smtClean="0"/>
              <a:t>Vahini</a:t>
            </a:r>
            <a:r>
              <a:rPr lang="en-US" dirty="0" smtClean="0"/>
              <a:t> </a:t>
            </a:r>
          </a:p>
          <a:p>
            <a:r>
              <a:rPr lang="en-US" dirty="0" smtClean="0"/>
              <a:t>350 Devotes of </a:t>
            </a:r>
            <a:r>
              <a:rPr lang="en-US" dirty="0" err="1" smtClean="0"/>
              <a:t>Bhagwan</a:t>
            </a:r>
            <a:r>
              <a:rPr lang="en-US" dirty="0" smtClean="0"/>
              <a:t> Sri </a:t>
            </a:r>
            <a:r>
              <a:rPr lang="en-US" dirty="0" err="1" smtClean="0"/>
              <a:t>Staya</a:t>
            </a:r>
            <a:r>
              <a:rPr lang="en-US" dirty="0" smtClean="0"/>
              <a:t> </a:t>
            </a:r>
            <a:r>
              <a:rPr lang="en-US" dirty="0" err="1" smtClean="0"/>
              <a:t>Sai</a:t>
            </a:r>
            <a:r>
              <a:rPr lang="en-US" dirty="0" smtClean="0"/>
              <a:t> together there. Dr. </a:t>
            </a:r>
            <a:r>
              <a:rPr lang="en-US" dirty="0" err="1" smtClean="0"/>
              <a:t>Lakhanpal</a:t>
            </a:r>
            <a:r>
              <a:rPr lang="en-US" dirty="0" smtClean="0"/>
              <a:t> addressed to all </a:t>
            </a:r>
            <a:endParaRPr lang="en-US" dirty="0"/>
          </a:p>
        </p:txBody>
      </p:sp>
      <p:sp>
        <p:nvSpPr>
          <p:cNvPr id="4" name="Rectangle 3"/>
          <p:cNvSpPr/>
          <p:nvPr/>
        </p:nvSpPr>
        <p:spPr>
          <a:xfrm>
            <a:off x="4191000" y="1447800"/>
            <a:ext cx="3886200" cy="2362200"/>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flipH="1">
            <a:off x="4191000" y="4191000"/>
            <a:ext cx="3886200" cy="2362199"/>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074571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Health Hygiene Program at Lanj  </a:t>
            </a:r>
            <a:endParaRPr lang="en-US" dirty="0">
              <a:solidFill>
                <a:srgbClr val="FF0000"/>
              </a:solidFill>
            </a:endParaRPr>
          </a:p>
        </p:txBody>
      </p:sp>
      <p:sp>
        <p:nvSpPr>
          <p:cNvPr id="3" name="Content Placeholder 2"/>
          <p:cNvSpPr>
            <a:spLocks noGrp="1"/>
          </p:cNvSpPr>
          <p:nvPr>
            <p:ph idx="1"/>
          </p:nvPr>
        </p:nvSpPr>
        <p:spPr>
          <a:xfrm>
            <a:off x="457200" y="1600200"/>
            <a:ext cx="3733800" cy="4525963"/>
          </a:xfrm>
        </p:spPr>
        <p:txBody>
          <a:bodyPr/>
          <a:lstStyle/>
          <a:p>
            <a:r>
              <a:rPr lang="en-US" dirty="0" smtClean="0"/>
              <a:t>On Dated 19-11-18 Heath Hygiene Program at Lanj. 206 School, College Girls and 28 Local Ladies together there. Dr. </a:t>
            </a:r>
            <a:r>
              <a:rPr lang="en-US" dirty="0" err="1" smtClean="0"/>
              <a:t>Bharti</a:t>
            </a:r>
            <a:r>
              <a:rPr lang="en-US" dirty="0" smtClean="0"/>
              <a:t> </a:t>
            </a:r>
            <a:r>
              <a:rPr lang="en-US" dirty="0" err="1" smtClean="0"/>
              <a:t>Addresed</a:t>
            </a:r>
            <a:r>
              <a:rPr lang="en-US" dirty="0" smtClean="0"/>
              <a:t> to her    </a:t>
            </a:r>
            <a:endParaRPr lang="en-US" dirty="0"/>
          </a:p>
        </p:txBody>
      </p:sp>
      <p:sp>
        <p:nvSpPr>
          <p:cNvPr id="6" name="Rectangle 5"/>
          <p:cNvSpPr/>
          <p:nvPr/>
        </p:nvSpPr>
        <p:spPr>
          <a:xfrm>
            <a:off x="4495800" y="1600200"/>
            <a:ext cx="4440382" cy="2279073"/>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475018" y="4052455"/>
            <a:ext cx="2040082" cy="2279073"/>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58000" y="4052455"/>
            <a:ext cx="2078182" cy="2279073"/>
          </a:xfrm>
          <a:prstGeom prst="rect">
            <a:avLst/>
          </a:prstGeom>
          <a:blipFill dpi="0" rotWithShape="1">
            <a:blip r:embed="rId4">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825879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B0F0"/>
                </a:solidFill>
              </a:rPr>
              <a:t>Bhagwan’s</a:t>
            </a:r>
            <a:r>
              <a:rPr lang="en-US" dirty="0" smtClean="0">
                <a:solidFill>
                  <a:srgbClr val="00B0F0"/>
                </a:solidFill>
              </a:rPr>
              <a:t> Birthday  Celebration </a:t>
            </a:r>
            <a:endParaRPr lang="en-US" dirty="0">
              <a:solidFill>
                <a:srgbClr val="00B0F0"/>
              </a:solidFill>
            </a:endParaRPr>
          </a:p>
        </p:txBody>
      </p:sp>
      <p:sp>
        <p:nvSpPr>
          <p:cNvPr id="3" name="Content Placeholder 2"/>
          <p:cNvSpPr>
            <a:spLocks noGrp="1"/>
          </p:cNvSpPr>
          <p:nvPr>
            <p:ph idx="1"/>
          </p:nvPr>
        </p:nvSpPr>
        <p:spPr>
          <a:xfrm>
            <a:off x="457200" y="1600200"/>
            <a:ext cx="3810000" cy="4953000"/>
          </a:xfrm>
        </p:spPr>
        <p:txBody>
          <a:bodyPr/>
          <a:lstStyle/>
          <a:p>
            <a:r>
              <a:rPr lang="en-US" dirty="0" smtClean="0"/>
              <a:t>17</a:t>
            </a:r>
            <a:r>
              <a:rPr lang="en-US" baseline="30000" dirty="0" smtClean="0"/>
              <a:t>th</a:t>
            </a:r>
            <a:r>
              <a:rPr lang="en-US" dirty="0" smtClean="0"/>
              <a:t> November 2018 5:00 PM Lighting the </a:t>
            </a:r>
            <a:r>
              <a:rPr lang="en-US" dirty="0" err="1" smtClean="0"/>
              <a:t>Jyoti</a:t>
            </a:r>
            <a:r>
              <a:rPr lang="en-US" dirty="0" smtClean="0"/>
              <a:t> at all Devotes of </a:t>
            </a:r>
            <a:r>
              <a:rPr lang="en-US" dirty="0" err="1" smtClean="0"/>
              <a:t>Distt</a:t>
            </a:r>
            <a:r>
              <a:rPr lang="en-US" dirty="0" smtClean="0"/>
              <a:t> </a:t>
            </a:r>
            <a:r>
              <a:rPr lang="en-US" dirty="0" err="1" smtClean="0"/>
              <a:t>Kangra</a:t>
            </a:r>
            <a:r>
              <a:rPr lang="en-US" dirty="0" smtClean="0"/>
              <a:t> </a:t>
            </a:r>
          </a:p>
          <a:p>
            <a:r>
              <a:rPr lang="en-US" dirty="0" err="1" smtClean="0"/>
              <a:t>Mahila</a:t>
            </a:r>
            <a:r>
              <a:rPr lang="en-US" dirty="0" smtClean="0"/>
              <a:t> Divas</a:t>
            </a:r>
          </a:p>
        </p:txBody>
      </p:sp>
      <p:sp>
        <p:nvSpPr>
          <p:cNvPr id="4" name="Rectangle 3"/>
          <p:cNvSpPr/>
          <p:nvPr/>
        </p:nvSpPr>
        <p:spPr>
          <a:xfrm>
            <a:off x="4419600" y="1600200"/>
            <a:ext cx="1981200" cy="2209800"/>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53200" y="1600200"/>
            <a:ext cx="1981200" cy="2209800"/>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19600" y="3962400"/>
            <a:ext cx="1981200" cy="2209800"/>
          </a:xfrm>
          <a:prstGeom prst="rect">
            <a:avLst/>
          </a:prstGeom>
          <a:blipFill dpi="0" rotWithShape="1">
            <a:blip r:embed="rId4">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553200" y="3962400"/>
            <a:ext cx="1981200" cy="2209800"/>
          </a:xfrm>
          <a:prstGeom prst="rect">
            <a:avLst/>
          </a:prstGeom>
          <a:blipFill dpi="0" rotWithShape="1">
            <a:blip r:embed="rId5" cstate="print">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9524071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B0F0"/>
                </a:solidFill>
              </a:rPr>
              <a:t>Bhagwan’s</a:t>
            </a:r>
            <a:r>
              <a:rPr lang="en-US" dirty="0" smtClean="0">
                <a:solidFill>
                  <a:srgbClr val="00B0F0"/>
                </a:solidFill>
              </a:rPr>
              <a:t> Birthday  Celebration </a:t>
            </a:r>
            <a:endParaRPr lang="en-US" dirty="0"/>
          </a:p>
        </p:txBody>
      </p:sp>
      <p:sp>
        <p:nvSpPr>
          <p:cNvPr id="3" name="Content Placeholder 2"/>
          <p:cNvSpPr>
            <a:spLocks noGrp="1"/>
          </p:cNvSpPr>
          <p:nvPr>
            <p:ph idx="1"/>
          </p:nvPr>
        </p:nvSpPr>
        <p:spPr>
          <a:xfrm>
            <a:off x="457200" y="1600200"/>
            <a:ext cx="2743200" cy="4525963"/>
          </a:xfrm>
        </p:spPr>
        <p:txBody>
          <a:bodyPr/>
          <a:lstStyle/>
          <a:p>
            <a:r>
              <a:rPr lang="en-US" dirty="0" smtClean="0"/>
              <a:t>Swami </a:t>
            </a:r>
            <a:r>
              <a:rPr lang="en-US" dirty="0" err="1" smtClean="0"/>
              <a:t>Palki</a:t>
            </a:r>
            <a:r>
              <a:rPr lang="en-US" dirty="0" smtClean="0"/>
              <a:t> </a:t>
            </a:r>
            <a:endParaRPr lang="en-US" dirty="0"/>
          </a:p>
        </p:txBody>
      </p:sp>
      <p:sp>
        <p:nvSpPr>
          <p:cNvPr id="4" name="Rectangle 3"/>
          <p:cNvSpPr/>
          <p:nvPr/>
        </p:nvSpPr>
        <p:spPr>
          <a:xfrm>
            <a:off x="3276600" y="1447800"/>
            <a:ext cx="1981200" cy="2209800"/>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638800" y="1447800"/>
            <a:ext cx="1981200" cy="2209800"/>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8200" y="3844636"/>
            <a:ext cx="1981200" cy="2209800"/>
          </a:xfrm>
          <a:prstGeom prst="rect">
            <a:avLst/>
          </a:prstGeom>
          <a:blipFill dpi="0" rotWithShape="1">
            <a:blip r:embed="rId4">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76600" y="3844636"/>
            <a:ext cx="1981200" cy="2209800"/>
          </a:xfrm>
          <a:prstGeom prst="rect">
            <a:avLst/>
          </a:prstGeom>
          <a:blipFill dpi="0" rotWithShape="1">
            <a:blip r:embed="rId5">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38800" y="3837709"/>
            <a:ext cx="1981200" cy="2209800"/>
          </a:xfrm>
          <a:prstGeom prst="rect">
            <a:avLst/>
          </a:prstGeom>
          <a:blipFill dpi="0" rotWithShape="1">
            <a:blip r:embed="rId6">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975889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667000"/>
            <a:ext cx="2667000" cy="2971800"/>
          </a:xfrm>
        </p:spPr>
        <p:txBody>
          <a:bodyPr>
            <a:normAutofit fontScale="85000" lnSpcReduction="20000"/>
          </a:bodyPr>
          <a:lstStyle/>
          <a:p>
            <a:r>
              <a:rPr lang="en-US" dirty="0" smtClean="0"/>
              <a:t>Dated 13-01-2018 </a:t>
            </a:r>
            <a:r>
              <a:rPr lang="en-US" dirty="0" err="1" smtClean="0"/>
              <a:t>Lohari</a:t>
            </a:r>
            <a:r>
              <a:rPr lang="en-US" dirty="0" smtClean="0"/>
              <a:t> celebration </a:t>
            </a:r>
            <a:r>
              <a:rPr lang="en-US" dirty="0" err="1" smtClean="0"/>
              <a:t>Annath</a:t>
            </a:r>
            <a:r>
              <a:rPr lang="en-US" dirty="0" smtClean="0"/>
              <a:t> Ashram distribution the Sweets and Sweater </a:t>
            </a:r>
            <a:endParaRPr lang="en-US" dirty="0"/>
          </a:p>
        </p:txBody>
      </p:sp>
      <p:sp>
        <p:nvSpPr>
          <p:cNvPr id="5" name="Rectangle 4"/>
          <p:cNvSpPr/>
          <p:nvPr/>
        </p:nvSpPr>
        <p:spPr>
          <a:xfrm>
            <a:off x="284651" y="228600"/>
            <a:ext cx="8325950" cy="2585323"/>
          </a:xfrm>
          <a:prstGeom prst="rect">
            <a:avLst/>
          </a:prstGeom>
          <a:noFill/>
        </p:spPr>
        <p:txBody>
          <a:bodyPr wrap="square" lIns="91440" tIns="45720" rIns="91440" bIns="45720">
            <a:spAutoFit/>
          </a:bodyPr>
          <a:lstStyle/>
          <a:p>
            <a:pPr algn="ctr"/>
            <a:r>
              <a:rPr lang="en-US"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Lohri</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celebration at </a:t>
            </a:r>
            <a:r>
              <a:rPr lang="en-US"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Garli</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And </a:t>
            </a: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atti </a:t>
            </a:r>
            <a:r>
              <a:rPr lang="en-US"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Saliana</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n-US"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Asharams</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p:cNvSpPr/>
          <p:nvPr/>
        </p:nvSpPr>
        <p:spPr>
          <a:xfrm>
            <a:off x="3657600" y="2743200"/>
            <a:ext cx="4800600" cy="3429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B0F0"/>
                </a:solidFill>
              </a:rPr>
              <a:t>Bhagwan’s</a:t>
            </a:r>
            <a:r>
              <a:rPr lang="en-US" dirty="0" smtClean="0">
                <a:solidFill>
                  <a:srgbClr val="00B0F0"/>
                </a:solidFill>
              </a:rPr>
              <a:t> Birthday  Celebration </a:t>
            </a:r>
            <a:endParaRPr lang="en-US" dirty="0">
              <a:solidFill>
                <a:srgbClr val="00B0F0"/>
              </a:solidFill>
            </a:endParaRPr>
          </a:p>
        </p:txBody>
      </p:sp>
      <p:sp>
        <p:nvSpPr>
          <p:cNvPr id="3" name="Content Placeholder 2"/>
          <p:cNvSpPr>
            <a:spLocks noGrp="1"/>
          </p:cNvSpPr>
          <p:nvPr>
            <p:ph idx="1"/>
          </p:nvPr>
        </p:nvSpPr>
        <p:spPr>
          <a:xfrm>
            <a:off x="457200" y="1600200"/>
            <a:ext cx="3429000" cy="4525963"/>
          </a:xfrm>
        </p:spPr>
        <p:txBody>
          <a:bodyPr/>
          <a:lstStyle/>
          <a:p>
            <a:r>
              <a:rPr lang="en-US" dirty="0" smtClean="0"/>
              <a:t>Shobhayatra</a:t>
            </a:r>
          </a:p>
          <a:p>
            <a:endParaRPr lang="en-US" dirty="0"/>
          </a:p>
        </p:txBody>
      </p:sp>
      <p:sp>
        <p:nvSpPr>
          <p:cNvPr id="4" name="Rectangle 3"/>
          <p:cNvSpPr/>
          <p:nvPr/>
        </p:nvSpPr>
        <p:spPr>
          <a:xfrm>
            <a:off x="3906982" y="1219200"/>
            <a:ext cx="1447800" cy="1143000"/>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562600" y="1219200"/>
            <a:ext cx="1371600" cy="1143000"/>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239000" y="1212273"/>
            <a:ext cx="1523999" cy="1149927"/>
          </a:xfrm>
          <a:prstGeom prst="rect">
            <a:avLst/>
          </a:prstGeom>
          <a:blipFill dpi="0" rotWithShape="1">
            <a:blip r:embed="rId4">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2628898"/>
            <a:ext cx="1766455" cy="1981200"/>
          </a:xfrm>
          <a:prstGeom prst="rect">
            <a:avLst/>
          </a:prstGeom>
          <a:blipFill dpi="0" rotWithShape="1">
            <a:blip r:embed="rId5">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45772" y="2615044"/>
            <a:ext cx="1693719" cy="2008909"/>
          </a:xfrm>
          <a:prstGeom prst="rect">
            <a:avLst/>
          </a:prstGeom>
          <a:blipFill dpi="0" rotWithShape="1">
            <a:blip r:embed="rId6">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64627" y="2615044"/>
            <a:ext cx="1780309" cy="2008909"/>
          </a:xfrm>
          <a:prstGeom prst="rect">
            <a:avLst/>
          </a:prstGeom>
          <a:blipFill dpi="0" rotWithShape="1">
            <a:blip r:embed="rId7">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4966854"/>
            <a:ext cx="1766455" cy="1586345"/>
          </a:xfrm>
          <a:prstGeom prst="rect">
            <a:avLst/>
          </a:prstGeom>
          <a:blipFill dpi="0" rotWithShape="1">
            <a:blip r:embed="rId8">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11136" y="4966853"/>
            <a:ext cx="1679864" cy="1586345"/>
          </a:xfrm>
          <a:prstGeom prst="rect">
            <a:avLst/>
          </a:prstGeom>
          <a:blipFill dpi="0" rotWithShape="1">
            <a:blip r:embed="rId9">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54236" y="4946071"/>
            <a:ext cx="1794164" cy="1607128"/>
          </a:xfrm>
          <a:prstGeom prst="rect">
            <a:avLst/>
          </a:prstGeom>
          <a:blipFill dpi="0" rotWithShape="1">
            <a:blip r:embed="rId10">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477000" y="2642753"/>
            <a:ext cx="2286000" cy="1981200"/>
          </a:xfrm>
          <a:prstGeom prst="rect">
            <a:avLst/>
          </a:prstGeom>
          <a:blipFill dpi="0" rotWithShape="1">
            <a:blip r:embed="rId11">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591300" y="4762500"/>
            <a:ext cx="2057400" cy="1790699"/>
          </a:xfrm>
          <a:prstGeom prst="rect">
            <a:avLst/>
          </a:prstGeom>
          <a:blipFill dpi="0" rotWithShape="1">
            <a:blip r:embed="rId1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643704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B0F0"/>
                </a:solidFill>
              </a:rPr>
              <a:t>Bhagwan’s</a:t>
            </a:r>
            <a:r>
              <a:rPr lang="en-US" dirty="0" smtClean="0">
                <a:solidFill>
                  <a:srgbClr val="00B0F0"/>
                </a:solidFill>
              </a:rPr>
              <a:t> Birthday  Celebration </a:t>
            </a:r>
            <a:endParaRPr lang="en-US" dirty="0"/>
          </a:p>
        </p:txBody>
      </p:sp>
      <p:sp>
        <p:nvSpPr>
          <p:cNvPr id="3" name="Content Placeholder 2"/>
          <p:cNvSpPr>
            <a:spLocks noGrp="1"/>
          </p:cNvSpPr>
          <p:nvPr>
            <p:ph idx="1"/>
          </p:nvPr>
        </p:nvSpPr>
        <p:spPr>
          <a:xfrm>
            <a:off x="457200" y="1600201"/>
            <a:ext cx="3581400" cy="762000"/>
          </a:xfrm>
        </p:spPr>
        <p:txBody>
          <a:bodyPr/>
          <a:lstStyle/>
          <a:p>
            <a:r>
              <a:rPr lang="en-US" dirty="0" smtClean="0"/>
              <a:t>Nagar sankiratan </a:t>
            </a:r>
            <a:endParaRPr lang="en-US" dirty="0"/>
          </a:p>
        </p:txBody>
      </p:sp>
      <p:sp>
        <p:nvSpPr>
          <p:cNvPr id="4" name="Rectangle 3"/>
          <p:cNvSpPr/>
          <p:nvPr/>
        </p:nvSpPr>
        <p:spPr>
          <a:xfrm>
            <a:off x="4038600" y="1330036"/>
            <a:ext cx="2071254" cy="2119745"/>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48545" y="3602182"/>
            <a:ext cx="2161309" cy="2140527"/>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400800" y="1309254"/>
            <a:ext cx="2036618" cy="2140527"/>
          </a:xfrm>
          <a:prstGeom prst="rect">
            <a:avLst/>
          </a:prstGeom>
          <a:blipFill dpi="0" rotWithShape="1">
            <a:blip r:embed="rId4">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66800" y="2258291"/>
            <a:ext cx="2514600" cy="2923309"/>
          </a:xfrm>
          <a:prstGeom prst="rect">
            <a:avLst/>
          </a:prstGeom>
          <a:blipFill dpi="0" rotWithShape="1">
            <a:blip r:embed="rId5">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53200" y="3602182"/>
            <a:ext cx="2036618" cy="2140527"/>
          </a:xfrm>
          <a:prstGeom prst="rect">
            <a:avLst/>
          </a:prstGeom>
          <a:blipFill dpi="0" rotWithShape="1">
            <a:blip r:embed="rId6" cstate="print">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54285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B0F0"/>
                </a:solidFill>
              </a:rPr>
              <a:t>Bhagwan’s</a:t>
            </a:r>
            <a:r>
              <a:rPr lang="en-US" dirty="0" smtClean="0">
                <a:solidFill>
                  <a:srgbClr val="00B0F0"/>
                </a:solidFill>
              </a:rPr>
              <a:t> Birthday  Celebration </a:t>
            </a:r>
            <a:endParaRPr lang="en-US" dirty="0">
              <a:solidFill>
                <a:srgbClr val="00B0F0"/>
              </a:solidFill>
            </a:endParaRPr>
          </a:p>
        </p:txBody>
      </p:sp>
      <p:sp>
        <p:nvSpPr>
          <p:cNvPr id="3" name="Content Placeholder 2"/>
          <p:cNvSpPr>
            <a:spLocks noGrp="1"/>
          </p:cNvSpPr>
          <p:nvPr>
            <p:ph idx="1"/>
          </p:nvPr>
        </p:nvSpPr>
        <p:spPr>
          <a:xfrm>
            <a:off x="457200" y="1600200"/>
            <a:ext cx="3581400" cy="4525963"/>
          </a:xfrm>
        </p:spPr>
        <p:txBody>
          <a:bodyPr/>
          <a:lstStyle/>
          <a:p>
            <a:r>
              <a:rPr lang="en-US" dirty="0" err="1" smtClean="0"/>
              <a:t>Bal</a:t>
            </a:r>
            <a:r>
              <a:rPr lang="en-US" dirty="0" smtClean="0"/>
              <a:t> </a:t>
            </a:r>
            <a:r>
              <a:rPr lang="en-US" dirty="0" err="1" smtClean="0"/>
              <a:t>vikas</a:t>
            </a:r>
            <a:r>
              <a:rPr lang="en-US" dirty="0" smtClean="0"/>
              <a:t> Program</a:t>
            </a:r>
          </a:p>
          <a:p>
            <a:endParaRPr lang="en-US" dirty="0"/>
          </a:p>
        </p:txBody>
      </p:sp>
      <p:sp>
        <p:nvSpPr>
          <p:cNvPr id="4" name="Rectangle 3"/>
          <p:cNvSpPr/>
          <p:nvPr/>
        </p:nvSpPr>
        <p:spPr>
          <a:xfrm>
            <a:off x="990600" y="2244436"/>
            <a:ext cx="2057400" cy="2133600"/>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86200" y="1295400"/>
            <a:ext cx="2895600" cy="1828800"/>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86200" y="3290455"/>
            <a:ext cx="2057400" cy="1828800"/>
          </a:xfrm>
          <a:prstGeom prst="rect">
            <a:avLst/>
          </a:prstGeom>
          <a:blipFill dpi="0" rotWithShape="1">
            <a:blip r:embed="rId4">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71500" y="4658592"/>
            <a:ext cx="2895600" cy="2057400"/>
          </a:xfrm>
          <a:prstGeom prst="rect">
            <a:avLst/>
          </a:prstGeom>
          <a:blipFill dpi="0" rotWithShape="1">
            <a:blip r:embed="rId5">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0" y="1330036"/>
            <a:ext cx="1981200" cy="1828800"/>
          </a:xfrm>
          <a:prstGeom prst="rect">
            <a:avLst/>
          </a:prstGeom>
          <a:blipFill dpi="0" rotWithShape="1">
            <a:blip r:embed="rId6" cstate="print">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00800" y="3311236"/>
            <a:ext cx="2438400" cy="1828800"/>
          </a:xfrm>
          <a:prstGeom prst="rect">
            <a:avLst/>
          </a:prstGeom>
          <a:blipFill dpi="0" rotWithShape="1">
            <a:blip r:embed="rId7">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467600" y="5299364"/>
            <a:ext cx="1392382" cy="1371600"/>
          </a:xfrm>
          <a:prstGeom prst="rect">
            <a:avLst/>
          </a:prstGeom>
          <a:blipFill dpi="0" rotWithShape="1">
            <a:blip r:embed="rId8">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86200" y="5323610"/>
            <a:ext cx="1828800" cy="1392382"/>
          </a:xfrm>
          <a:prstGeom prst="rect">
            <a:avLst/>
          </a:prstGeom>
          <a:blipFill dpi="0" rotWithShape="1">
            <a:blip r:embed="rId9">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867400" y="5323610"/>
            <a:ext cx="1316182" cy="1392382"/>
          </a:xfrm>
          <a:prstGeom prst="rect">
            <a:avLst/>
          </a:prstGeom>
          <a:blipFill dpi="0" rotWithShape="1">
            <a:blip r:embed="rId10">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716555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229600" cy="1143000"/>
          </a:xfrm>
        </p:spPr>
        <p:txBody>
          <a:bodyPr/>
          <a:lstStyle/>
          <a:p>
            <a:r>
              <a:rPr lang="en-US" dirty="0" err="1" smtClean="0">
                <a:solidFill>
                  <a:srgbClr val="00B0F0"/>
                </a:solidFill>
              </a:rPr>
              <a:t>Bhagwan’s</a:t>
            </a:r>
            <a:r>
              <a:rPr lang="en-US" dirty="0" smtClean="0">
                <a:solidFill>
                  <a:srgbClr val="00B0F0"/>
                </a:solidFill>
              </a:rPr>
              <a:t> Birthday  Celebration </a:t>
            </a:r>
            <a:endParaRPr lang="en-US" dirty="0"/>
          </a:p>
        </p:txBody>
      </p:sp>
      <p:sp>
        <p:nvSpPr>
          <p:cNvPr id="3" name="Content Placeholder 2"/>
          <p:cNvSpPr>
            <a:spLocks noGrp="1"/>
          </p:cNvSpPr>
          <p:nvPr>
            <p:ph idx="1"/>
          </p:nvPr>
        </p:nvSpPr>
        <p:spPr>
          <a:xfrm>
            <a:off x="457200" y="914400"/>
            <a:ext cx="2819400" cy="4525963"/>
          </a:xfrm>
        </p:spPr>
        <p:txBody>
          <a:bodyPr/>
          <a:lstStyle/>
          <a:p>
            <a:r>
              <a:rPr lang="en-US" dirty="0" smtClean="0"/>
              <a:t>Special Govt. School Visit Program Distributed sweets and copy pen.</a:t>
            </a:r>
            <a:endParaRPr lang="en-US" dirty="0"/>
          </a:p>
        </p:txBody>
      </p:sp>
      <p:sp>
        <p:nvSpPr>
          <p:cNvPr id="5" name="Rectangle 4"/>
          <p:cNvSpPr/>
          <p:nvPr/>
        </p:nvSpPr>
        <p:spPr>
          <a:xfrm>
            <a:off x="3429000" y="1524000"/>
            <a:ext cx="2209800" cy="2133600"/>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15445" y="1551709"/>
            <a:ext cx="2362200" cy="2133600"/>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822372" y="3906982"/>
            <a:ext cx="2362200" cy="2133600"/>
          </a:xfrm>
          <a:prstGeom prst="rect">
            <a:avLst/>
          </a:prstGeom>
          <a:blipFill dpi="0" rotWithShape="1">
            <a:blip r:embed="rId4">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 y="3906982"/>
            <a:ext cx="2362200" cy="2133600"/>
          </a:xfrm>
          <a:prstGeom prst="rect">
            <a:avLst/>
          </a:prstGeom>
          <a:blipFill dpi="0" rotWithShape="1">
            <a:blip r:embed="rId5">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76600" y="3900055"/>
            <a:ext cx="2362200" cy="2133600"/>
          </a:xfrm>
          <a:prstGeom prst="rect">
            <a:avLst/>
          </a:prstGeom>
          <a:blipFill dpi="0" rotWithShape="1">
            <a:blip r:embed="rId6">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50982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B0F0"/>
                </a:solidFill>
              </a:rPr>
              <a:t>Bhagwan’s</a:t>
            </a:r>
            <a:r>
              <a:rPr lang="en-US" dirty="0" smtClean="0">
                <a:solidFill>
                  <a:srgbClr val="00B0F0"/>
                </a:solidFill>
              </a:rPr>
              <a:t> Birthday  Celebration </a:t>
            </a:r>
            <a:endParaRPr lang="en-US" dirty="0"/>
          </a:p>
        </p:txBody>
      </p:sp>
      <p:sp>
        <p:nvSpPr>
          <p:cNvPr id="3" name="Content Placeholder 2"/>
          <p:cNvSpPr>
            <a:spLocks noGrp="1"/>
          </p:cNvSpPr>
          <p:nvPr>
            <p:ph idx="1"/>
          </p:nvPr>
        </p:nvSpPr>
        <p:spPr>
          <a:xfrm>
            <a:off x="457200" y="1600200"/>
            <a:ext cx="3810000" cy="4525963"/>
          </a:xfrm>
        </p:spPr>
        <p:txBody>
          <a:bodyPr/>
          <a:lstStyle/>
          <a:p>
            <a:r>
              <a:rPr lang="en-US" dirty="0" err="1" smtClean="0"/>
              <a:t>Bhajan</a:t>
            </a:r>
            <a:r>
              <a:rPr lang="en-US" dirty="0" smtClean="0"/>
              <a:t> and </a:t>
            </a:r>
            <a:r>
              <a:rPr lang="en-US" dirty="0" err="1" smtClean="0"/>
              <a:t>Havan</a:t>
            </a:r>
            <a:r>
              <a:rPr lang="en-US" dirty="0" smtClean="0"/>
              <a:t> Programs</a:t>
            </a:r>
            <a:endParaRPr lang="en-US" dirty="0"/>
          </a:p>
        </p:txBody>
      </p:sp>
      <p:sp>
        <p:nvSpPr>
          <p:cNvPr id="5" name="Rectangle 4"/>
          <p:cNvSpPr/>
          <p:nvPr/>
        </p:nvSpPr>
        <p:spPr>
          <a:xfrm>
            <a:off x="2819400" y="2434936"/>
            <a:ext cx="1676401" cy="1679864"/>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391400" y="3274868"/>
            <a:ext cx="1596737" cy="1446068"/>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711535" y="4130386"/>
            <a:ext cx="1828800" cy="1828800"/>
          </a:xfrm>
          <a:prstGeom prst="rect">
            <a:avLst/>
          </a:prstGeom>
          <a:blipFill dpi="0" rotWithShape="1">
            <a:blip r:embed="rId4">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76400" y="4942609"/>
            <a:ext cx="1981199" cy="1901536"/>
          </a:xfrm>
          <a:prstGeom prst="rect">
            <a:avLst/>
          </a:prstGeom>
          <a:blipFill dpi="0" rotWithShape="1">
            <a:blip r:embed="rId5">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72" y="4343400"/>
            <a:ext cx="1946564" cy="1953490"/>
          </a:xfrm>
          <a:prstGeom prst="rect">
            <a:avLst/>
          </a:prstGeom>
          <a:blipFill dpi="0" rotWithShape="1">
            <a:blip r:embed="rId6">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 y="2663536"/>
            <a:ext cx="2057399" cy="2057400"/>
          </a:xfrm>
          <a:prstGeom prst="rect">
            <a:avLst/>
          </a:prstGeom>
          <a:blipFill dpi="0" rotWithShape="1">
            <a:blip r:embed="rId7" cstate="print">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56663" y="1143000"/>
            <a:ext cx="1905000" cy="1828800"/>
          </a:xfrm>
          <a:prstGeom prst="rect">
            <a:avLst/>
          </a:prstGeom>
          <a:blipFill dpi="0" rotWithShape="1">
            <a:blip r:embed="rId8" cstate="print">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48200" y="1676400"/>
            <a:ext cx="1676400" cy="2133600"/>
          </a:xfrm>
          <a:prstGeom prst="rect">
            <a:avLst/>
          </a:prstGeom>
          <a:blipFill dpi="0" rotWithShape="1">
            <a:blip r:embed="rId9" cstate="print">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363625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B0F0"/>
                </a:solidFill>
              </a:rPr>
              <a:t>Bhagwan’s</a:t>
            </a:r>
            <a:r>
              <a:rPr lang="en-US" dirty="0" smtClean="0">
                <a:solidFill>
                  <a:srgbClr val="00B0F0"/>
                </a:solidFill>
              </a:rPr>
              <a:t> Birthday  Celebration </a:t>
            </a:r>
            <a:endParaRPr lang="en-US" dirty="0"/>
          </a:p>
        </p:txBody>
      </p:sp>
      <p:sp>
        <p:nvSpPr>
          <p:cNvPr id="3" name="Content Placeholder 2"/>
          <p:cNvSpPr>
            <a:spLocks noGrp="1"/>
          </p:cNvSpPr>
          <p:nvPr>
            <p:ph idx="1"/>
          </p:nvPr>
        </p:nvSpPr>
        <p:spPr>
          <a:xfrm>
            <a:off x="457200" y="1600200"/>
            <a:ext cx="2971800" cy="4525963"/>
          </a:xfrm>
        </p:spPr>
        <p:txBody>
          <a:bodyPr/>
          <a:lstStyle/>
          <a:p>
            <a:r>
              <a:rPr lang="en-US" dirty="0" err="1" smtClean="0"/>
              <a:t>Bhagwat</a:t>
            </a:r>
            <a:r>
              <a:rPr lang="en-US" dirty="0" smtClean="0"/>
              <a:t> path at </a:t>
            </a:r>
            <a:r>
              <a:rPr lang="en-US" dirty="0" err="1" smtClean="0"/>
              <a:t>Palampur</a:t>
            </a:r>
            <a:r>
              <a:rPr lang="en-US" dirty="0" smtClean="0"/>
              <a:t> </a:t>
            </a:r>
            <a:r>
              <a:rPr lang="en-US" dirty="0" err="1" smtClean="0"/>
              <a:t>Khera</a:t>
            </a:r>
            <a:r>
              <a:rPr lang="en-US" dirty="0" smtClean="0"/>
              <a:t> and </a:t>
            </a:r>
            <a:r>
              <a:rPr lang="en-US" dirty="0" err="1" smtClean="0"/>
              <a:t>Chandropa</a:t>
            </a:r>
            <a:r>
              <a:rPr lang="en-US" dirty="0" smtClean="0"/>
              <a:t>  </a:t>
            </a:r>
            <a:endParaRPr lang="en-US" dirty="0"/>
          </a:p>
        </p:txBody>
      </p:sp>
      <p:sp>
        <p:nvSpPr>
          <p:cNvPr id="4" name="Rectangle 3"/>
          <p:cNvSpPr/>
          <p:nvPr/>
        </p:nvSpPr>
        <p:spPr>
          <a:xfrm>
            <a:off x="3429000" y="1219200"/>
            <a:ext cx="2286000" cy="2133600"/>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943600" y="1219200"/>
            <a:ext cx="2438400" cy="2133600"/>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90600" y="3810000"/>
            <a:ext cx="2133600" cy="2057400"/>
          </a:xfrm>
          <a:prstGeom prst="rect">
            <a:avLst/>
          </a:prstGeom>
          <a:blipFill dpi="0" rotWithShape="1">
            <a:blip r:embed="rId4">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29000" y="3713018"/>
            <a:ext cx="2286000" cy="2133600"/>
          </a:xfrm>
          <a:prstGeom prst="rect">
            <a:avLst/>
          </a:prstGeom>
          <a:blipFill dpi="0" rotWithShape="1">
            <a:blip r:embed="rId5" cstate="print">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943600" y="3713018"/>
            <a:ext cx="2438400" cy="2133600"/>
          </a:xfrm>
          <a:prstGeom prst="rect">
            <a:avLst/>
          </a:prstGeom>
          <a:blipFill dpi="0" rotWithShape="1">
            <a:blip r:embed="rId6" cstate="print">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3562806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B0F0"/>
                </a:solidFill>
              </a:rPr>
              <a:t>Bhagwan’s</a:t>
            </a:r>
            <a:r>
              <a:rPr lang="en-US" dirty="0" smtClean="0">
                <a:solidFill>
                  <a:srgbClr val="00B0F0"/>
                </a:solidFill>
              </a:rPr>
              <a:t> Birthday  Celebration </a:t>
            </a:r>
            <a:endParaRPr lang="en-US" dirty="0"/>
          </a:p>
        </p:txBody>
      </p:sp>
      <p:sp>
        <p:nvSpPr>
          <p:cNvPr id="3" name="Content Placeholder 2"/>
          <p:cNvSpPr>
            <a:spLocks noGrp="1"/>
          </p:cNvSpPr>
          <p:nvPr>
            <p:ph idx="1"/>
          </p:nvPr>
        </p:nvSpPr>
        <p:spPr>
          <a:xfrm>
            <a:off x="457200" y="1371600"/>
            <a:ext cx="2819400" cy="914400"/>
          </a:xfrm>
        </p:spPr>
        <p:txBody>
          <a:bodyPr/>
          <a:lstStyle/>
          <a:p>
            <a:r>
              <a:rPr lang="en-US" dirty="0" smtClean="0"/>
              <a:t>Swami’s </a:t>
            </a:r>
            <a:r>
              <a:rPr lang="en-US" dirty="0"/>
              <a:t>Cake </a:t>
            </a:r>
          </a:p>
        </p:txBody>
      </p:sp>
      <p:sp>
        <p:nvSpPr>
          <p:cNvPr id="5" name="Rectangle 4"/>
          <p:cNvSpPr/>
          <p:nvPr/>
        </p:nvSpPr>
        <p:spPr>
          <a:xfrm>
            <a:off x="3581400" y="1371600"/>
            <a:ext cx="2417618" cy="2299855"/>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 name="Rectangle 5"/>
          <p:cNvSpPr/>
          <p:nvPr/>
        </p:nvSpPr>
        <p:spPr>
          <a:xfrm>
            <a:off x="6248400" y="1371600"/>
            <a:ext cx="2410691" cy="2327564"/>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tangle 6"/>
          <p:cNvSpPr/>
          <p:nvPr/>
        </p:nvSpPr>
        <p:spPr>
          <a:xfrm>
            <a:off x="831273" y="4114800"/>
            <a:ext cx="2590800" cy="2299855"/>
          </a:xfrm>
          <a:prstGeom prst="rect">
            <a:avLst/>
          </a:prstGeom>
          <a:blipFill dpi="0" rotWithShape="1">
            <a:blip r:embed="rId4">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Oval 7"/>
          <p:cNvSpPr/>
          <p:nvPr/>
        </p:nvSpPr>
        <p:spPr>
          <a:xfrm>
            <a:off x="990600" y="1981200"/>
            <a:ext cx="2133600" cy="1828800"/>
          </a:xfrm>
          <a:prstGeom prst="ellipse">
            <a:avLst/>
          </a:prstGeom>
          <a:blipFill dpi="0" rotWithShape="1">
            <a:blip r:embed="rId5">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616036" y="4114800"/>
            <a:ext cx="2417618" cy="2299855"/>
          </a:xfrm>
          <a:prstGeom prst="rect">
            <a:avLst/>
          </a:prstGeom>
          <a:blipFill dpi="0" rotWithShape="1">
            <a:blip r:embed="rId6">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Rectangle 9"/>
          <p:cNvSpPr/>
          <p:nvPr/>
        </p:nvSpPr>
        <p:spPr>
          <a:xfrm>
            <a:off x="6248400" y="4114800"/>
            <a:ext cx="2410691" cy="2327564"/>
          </a:xfrm>
          <a:prstGeom prst="rect">
            <a:avLst/>
          </a:prstGeom>
          <a:blipFill dpi="0" rotWithShape="1">
            <a:blip r:embed="rId7">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Tree>
    <p:extLst>
      <p:ext uri="{BB962C8B-B14F-4D97-AF65-F5344CB8AC3E}">
        <p14:creationId xmlns:p14="http://schemas.microsoft.com/office/powerpoint/2010/main" xmlns="" val="7947350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00B0F0"/>
                </a:solidFill>
              </a:rPr>
              <a:t>Bhagwan’s</a:t>
            </a:r>
            <a:r>
              <a:rPr lang="en-US" dirty="0">
                <a:solidFill>
                  <a:srgbClr val="00B0F0"/>
                </a:solidFill>
              </a:rPr>
              <a:t> Birthday  Celebration </a:t>
            </a:r>
            <a:endParaRPr lang="en-US" dirty="0"/>
          </a:p>
        </p:txBody>
      </p:sp>
      <p:sp>
        <p:nvSpPr>
          <p:cNvPr id="4" name="TextBox 3"/>
          <p:cNvSpPr txBox="1"/>
          <p:nvPr/>
        </p:nvSpPr>
        <p:spPr>
          <a:xfrm>
            <a:off x="685800" y="1600200"/>
            <a:ext cx="2286000" cy="523220"/>
          </a:xfrm>
          <a:prstGeom prst="rect">
            <a:avLst/>
          </a:prstGeom>
          <a:noFill/>
        </p:spPr>
        <p:txBody>
          <a:bodyPr wrap="square" rtlCol="0">
            <a:spAutoFit/>
          </a:bodyPr>
          <a:lstStyle/>
          <a:p>
            <a:r>
              <a:rPr lang="en-US" sz="2800" dirty="0" smtClean="0"/>
              <a:t>Narayan </a:t>
            </a:r>
            <a:r>
              <a:rPr lang="en-US" sz="2800" dirty="0" err="1" smtClean="0"/>
              <a:t>Seva</a:t>
            </a:r>
            <a:r>
              <a:rPr lang="en-US" sz="2800" dirty="0" smtClean="0"/>
              <a:t> </a:t>
            </a:r>
            <a:endParaRPr lang="en-US" sz="2800" dirty="0"/>
          </a:p>
        </p:txBody>
      </p:sp>
      <p:sp>
        <p:nvSpPr>
          <p:cNvPr id="5" name="Rectangle 4"/>
          <p:cNvSpPr/>
          <p:nvPr/>
        </p:nvSpPr>
        <p:spPr>
          <a:xfrm>
            <a:off x="1371600" y="2514600"/>
            <a:ext cx="3200400" cy="2895600"/>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24400" y="1371600"/>
            <a:ext cx="3429000" cy="2057400"/>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745182" y="3657600"/>
            <a:ext cx="3429000" cy="2057400"/>
          </a:xfrm>
          <a:prstGeom prst="rect">
            <a:avLst/>
          </a:prstGeom>
          <a:blipFill dpi="0" rotWithShape="1">
            <a:blip r:embed="rId4">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5905491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709" y="1427018"/>
            <a:ext cx="3803073" cy="1143000"/>
          </a:xfrm>
        </p:spPr>
        <p:txBody>
          <a:bodyPr>
            <a:normAutofit/>
          </a:bodyPr>
          <a:lstStyle/>
          <a:p>
            <a:r>
              <a:rPr lang="en-US" sz="1800" dirty="0" smtClean="0"/>
              <a:t>Motivation Speech in GSSS School By </a:t>
            </a:r>
            <a:r>
              <a:rPr lang="en-US" sz="1800" dirty="0" err="1" smtClean="0"/>
              <a:t>Distt</a:t>
            </a:r>
            <a:r>
              <a:rPr lang="en-US" sz="1800" dirty="0" smtClean="0"/>
              <a:t> President </a:t>
            </a:r>
            <a:endParaRPr lang="en-US" sz="1800" dirty="0"/>
          </a:p>
        </p:txBody>
      </p:sp>
      <p:sp>
        <p:nvSpPr>
          <p:cNvPr id="4" name="Rectangle 3"/>
          <p:cNvSpPr/>
          <p:nvPr/>
        </p:nvSpPr>
        <p:spPr>
          <a:xfrm>
            <a:off x="1205345" y="2667000"/>
            <a:ext cx="3810000" cy="3505200"/>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029200" y="1447800"/>
            <a:ext cx="3581400" cy="3505200"/>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71600" y="381000"/>
            <a:ext cx="6705600" cy="646331"/>
          </a:xfrm>
          <a:prstGeom prst="rect">
            <a:avLst/>
          </a:prstGeom>
        </p:spPr>
        <p:txBody>
          <a:bodyPr wrap="square">
            <a:spAutoFit/>
          </a:bodyPr>
          <a:lstStyle/>
          <a:p>
            <a:r>
              <a:rPr lang="en-US" sz="3600" dirty="0" err="1">
                <a:solidFill>
                  <a:srgbClr val="00B0F0"/>
                </a:solidFill>
              </a:rPr>
              <a:t>Bhagwan’s</a:t>
            </a:r>
            <a:r>
              <a:rPr lang="en-US" sz="3600" dirty="0">
                <a:solidFill>
                  <a:srgbClr val="00B0F0"/>
                </a:solidFill>
              </a:rPr>
              <a:t> Birthday  Celebration </a:t>
            </a:r>
            <a:endParaRPr lang="en-US" sz="3600" dirty="0"/>
          </a:p>
        </p:txBody>
      </p:sp>
    </p:spTree>
    <p:extLst>
      <p:ext uri="{BB962C8B-B14F-4D97-AF65-F5344CB8AC3E}">
        <p14:creationId xmlns:p14="http://schemas.microsoft.com/office/powerpoint/2010/main" xmlns="" val="375337961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733800" cy="4525963"/>
          </a:xfrm>
        </p:spPr>
        <p:txBody>
          <a:bodyPr/>
          <a:lstStyle/>
          <a:p>
            <a:r>
              <a:rPr lang="en-US" dirty="0" smtClean="0"/>
              <a:t>On Dated 25-11-18 Blood Donation camp At </a:t>
            </a:r>
            <a:r>
              <a:rPr lang="en-US" dirty="0" err="1" smtClean="0"/>
              <a:t>Bankhandi</a:t>
            </a:r>
            <a:r>
              <a:rPr lang="en-US" dirty="0"/>
              <a:t> </a:t>
            </a:r>
            <a:r>
              <a:rPr lang="en-US" dirty="0" smtClean="0"/>
              <a:t>58 unit Blood Donated to Dr. RPGDC </a:t>
            </a:r>
            <a:r>
              <a:rPr lang="en-US" dirty="0" err="1" smtClean="0"/>
              <a:t>Tangda</a:t>
            </a:r>
            <a:r>
              <a:rPr lang="en-US" dirty="0" smtClean="0"/>
              <a:t>  </a:t>
            </a:r>
            <a:endParaRPr lang="en-US" dirty="0"/>
          </a:p>
        </p:txBody>
      </p:sp>
      <p:sp>
        <p:nvSpPr>
          <p:cNvPr id="4" name="Title 3"/>
          <p:cNvSpPr>
            <a:spLocks noGrp="1"/>
          </p:cNvSpPr>
          <p:nvPr>
            <p:ph type="title"/>
          </p:nvPr>
        </p:nvSpPr>
        <p:spPr/>
        <p:txBody>
          <a:bodyPr>
            <a:normAutofit fontScale="90000"/>
          </a:bodyPr>
          <a:lstStyle/>
          <a:p>
            <a:r>
              <a:rPr lang="en-US" dirty="0" err="1">
                <a:solidFill>
                  <a:srgbClr val="00B0F0"/>
                </a:solidFill>
              </a:rPr>
              <a:t>Bhagwan’s</a:t>
            </a:r>
            <a:r>
              <a:rPr lang="en-US" dirty="0">
                <a:solidFill>
                  <a:srgbClr val="00B0F0"/>
                </a:solidFill>
              </a:rPr>
              <a:t> Birthday  Celebration </a:t>
            </a:r>
            <a:r>
              <a:rPr lang="en-US" dirty="0"/>
              <a:t/>
            </a:r>
            <a:br>
              <a:rPr lang="en-US" dirty="0"/>
            </a:br>
            <a:endParaRPr lang="en-US" dirty="0"/>
          </a:p>
        </p:txBody>
      </p:sp>
      <p:sp>
        <p:nvSpPr>
          <p:cNvPr id="6" name="Rectangle 5"/>
          <p:cNvSpPr/>
          <p:nvPr/>
        </p:nvSpPr>
        <p:spPr>
          <a:xfrm>
            <a:off x="4419600" y="1163782"/>
            <a:ext cx="2133600" cy="2133600"/>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81800" y="1163782"/>
            <a:ext cx="2133600" cy="2133600"/>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19600" y="3422073"/>
            <a:ext cx="2133600" cy="2133600"/>
          </a:xfrm>
          <a:prstGeom prst="rect">
            <a:avLst/>
          </a:prstGeom>
          <a:blipFill dpi="0" rotWithShape="1">
            <a:blip r:embed="rId4">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781800" y="3422073"/>
            <a:ext cx="2133600" cy="2133600"/>
          </a:xfrm>
          <a:prstGeom prst="rect">
            <a:avLst/>
          </a:prstGeom>
          <a:blipFill dpi="0" rotWithShape="1">
            <a:blip r:embed="rId5">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4400" y="4800600"/>
            <a:ext cx="1524000" cy="1849582"/>
          </a:xfrm>
          <a:prstGeom prst="rect">
            <a:avLst/>
          </a:prstGeom>
          <a:blipFill dpi="0" rotWithShape="1">
            <a:blip r:embed="rId6">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90800" y="4800600"/>
            <a:ext cx="1524000" cy="1849582"/>
          </a:xfrm>
          <a:prstGeom prst="rect">
            <a:avLst/>
          </a:prstGeom>
          <a:blipFill dpi="0" rotWithShape="1">
            <a:blip r:embed="rId7" cstate="print">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42274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1"/>
            <a:ext cx="3733800" cy="4800600"/>
          </a:xfrm>
        </p:spPr>
        <p:txBody>
          <a:bodyPr/>
          <a:lstStyle/>
          <a:p>
            <a:r>
              <a:rPr lang="en-US" dirty="0" smtClean="0"/>
              <a:t>Dated 21-01-2018 Blood Donation Camp at </a:t>
            </a:r>
            <a:r>
              <a:rPr lang="en-US" dirty="0" err="1" smtClean="0"/>
              <a:t>Bahroon</a:t>
            </a:r>
            <a:r>
              <a:rPr lang="en-US" dirty="0" smtClean="0"/>
              <a:t> near </a:t>
            </a:r>
            <a:r>
              <a:rPr lang="en-US" dirty="0" err="1" smtClean="0"/>
              <a:t>Sunhet</a:t>
            </a:r>
            <a:r>
              <a:rPr lang="en-US" dirty="0" smtClean="0"/>
              <a:t> (Dehra Zone) total Unit 54</a:t>
            </a:r>
            <a:endParaRPr lang="en-US" dirty="0"/>
          </a:p>
        </p:txBody>
      </p:sp>
      <p:sp>
        <p:nvSpPr>
          <p:cNvPr id="4" name="Rectangle 3"/>
          <p:cNvSpPr/>
          <p:nvPr/>
        </p:nvSpPr>
        <p:spPr>
          <a:xfrm>
            <a:off x="228601" y="304800"/>
            <a:ext cx="8610600" cy="923330"/>
          </a:xfrm>
          <a:prstGeom prst="rect">
            <a:avLst/>
          </a:prstGeom>
          <a:solidFill>
            <a:srgbClr val="92D050"/>
          </a:solidFill>
        </p:spPr>
        <p:txBody>
          <a:bodyPr wrap="square" lIns="91440" tIns="45720" rIns="91440" bIns="45720">
            <a:spAutoFit/>
          </a:bodyPr>
          <a:lstStyle/>
          <a:p>
            <a:pPr algn="ct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Blood Donation at </a:t>
            </a:r>
            <a:r>
              <a:rPr lang="en-US" sz="5400" b="1" dirty="0" err="1"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Bahroon</a:t>
            </a: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endPar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5" name="Rectangle 4"/>
          <p:cNvSpPr/>
          <p:nvPr/>
        </p:nvSpPr>
        <p:spPr>
          <a:xfrm>
            <a:off x="4724400" y="1600200"/>
            <a:ext cx="3505200" cy="2286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05600" y="4114800"/>
            <a:ext cx="2286000" cy="22860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43400" y="4114800"/>
            <a:ext cx="2286000" cy="228600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733800" cy="4525963"/>
          </a:xfrm>
        </p:spPr>
        <p:txBody>
          <a:bodyPr/>
          <a:lstStyle/>
          <a:p>
            <a:r>
              <a:rPr lang="en-US" dirty="0" smtClean="0"/>
              <a:t>On Dated 05-12-18 Blood Donation camp At </a:t>
            </a:r>
            <a:r>
              <a:rPr lang="en-US" dirty="0" err="1" smtClean="0"/>
              <a:t>Bankhandi</a:t>
            </a:r>
            <a:r>
              <a:rPr lang="en-US" dirty="0"/>
              <a:t> </a:t>
            </a:r>
            <a:r>
              <a:rPr lang="en-US" dirty="0" smtClean="0"/>
              <a:t>45 unit Blood Donated to Dr. RPGDC </a:t>
            </a:r>
            <a:r>
              <a:rPr lang="en-US" dirty="0" err="1" smtClean="0"/>
              <a:t>Tangda</a:t>
            </a:r>
            <a:r>
              <a:rPr lang="en-US" dirty="0" smtClean="0"/>
              <a:t>  </a:t>
            </a:r>
            <a:endParaRPr lang="en-US" dirty="0"/>
          </a:p>
        </p:txBody>
      </p:sp>
      <p:sp>
        <p:nvSpPr>
          <p:cNvPr id="4" name="Title 3"/>
          <p:cNvSpPr>
            <a:spLocks noGrp="1"/>
          </p:cNvSpPr>
          <p:nvPr>
            <p:ph type="title"/>
          </p:nvPr>
        </p:nvSpPr>
        <p:spPr/>
        <p:txBody>
          <a:bodyPr>
            <a:normAutofit fontScale="90000"/>
          </a:bodyPr>
          <a:lstStyle/>
          <a:p>
            <a:r>
              <a:rPr lang="en-US" dirty="0" smtClean="0">
                <a:solidFill>
                  <a:srgbClr val="00B0F0"/>
                </a:solidFill>
              </a:rPr>
              <a:t>Blood Donation camp at </a:t>
            </a:r>
            <a:r>
              <a:rPr lang="en-US" dirty="0" err="1" smtClean="0">
                <a:solidFill>
                  <a:srgbClr val="00B0F0"/>
                </a:solidFill>
              </a:rPr>
              <a:t>Dheera</a:t>
            </a:r>
            <a:r>
              <a:rPr lang="en-US" dirty="0" smtClean="0">
                <a:solidFill>
                  <a:srgbClr val="00B0F0"/>
                </a:solidFill>
              </a:rPr>
              <a:t> </a:t>
            </a:r>
            <a:r>
              <a:rPr lang="en-US" dirty="0" err="1" smtClean="0">
                <a:solidFill>
                  <a:srgbClr val="00B0F0"/>
                </a:solidFill>
              </a:rPr>
              <a:t>Naura</a:t>
            </a:r>
            <a:r>
              <a:rPr lang="en-US" dirty="0"/>
              <a:t/>
            </a:r>
            <a:br>
              <a:rPr lang="en-US" dirty="0"/>
            </a:br>
            <a:endParaRPr lang="en-US" dirty="0"/>
          </a:p>
        </p:txBody>
      </p:sp>
      <p:sp>
        <p:nvSpPr>
          <p:cNvPr id="6" name="Rectangle 5"/>
          <p:cNvSpPr/>
          <p:nvPr/>
        </p:nvSpPr>
        <p:spPr>
          <a:xfrm>
            <a:off x="4419600" y="1163782"/>
            <a:ext cx="2133600" cy="2133600"/>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81800" y="1163782"/>
            <a:ext cx="2133600" cy="2133600"/>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19600" y="3422073"/>
            <a:ext cx="2133600" cy="2133600"/>
          </a:xfrm>
          <a:prstGeom prst="rect">
            <a:avLst/>
          </a:prstGeom>
          <a:blipFill dpi="0" rotWithShape="1">
            <a:blip r:embed="rId4">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781800" y="3422073"/>
            <a:ext cx="2133600" cy="2133600"/>
          </a:xfrm>
          <a:prstGeom prst="rect">
            <a:avLst/>
          </a:prstGeom>
          <a:blipFill dpi="0" rotWithShape="1">
            <a:blip r:embed="rId5">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4400" y="4800600"/>
            <a:ext cx="1524000" cy="1849582"/>
          </a:xfrm>
          <a:prstGeom prst="rect">
            <a:avLst/>
          </a:prstGeom>
          <a:blipFill dpi="0" rotWithShape="1">
            <a:blip r:embed="rId6">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90800" y="4800600"/>
            <a:ext cx="1524000" cy="1849582"/>
          </a:xfrm>
          <a:prstGeom prst="rect">
            <a:avLst/>
          </a:prstGeom>
          <a:blipFill dpi="0" rotWithShape="1">
            <a:blip r:embed="rId7">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3065786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Camp at </a:t>
            </a:r>
            <a:r>
              <a:rPr lang="en-US" dirty="0" err="1" smtClean="0"/>
              <a:t>Indora</a:t>
            </a:r>
            <a:r>
              <a:rPr lang="en-US" dirty="0" smtClean="0"/>
              <a:t> </a:t>
            </a:r>
            <a:endParaRPr lang="en-US" dirty="0"/>
          </a:p>
        </p:txBody>
      </p:sp>
      <p:sp>
        <p:nvSpPr>
          <p:cNvPr id="3" name="Content Placeholder 2"/>
          <p:cNvSpPr>
            <a:spLocks noGrp="1"/>
          </p:cNvSpPr>
          <p:nvPr>
            <p:ph idx="1"/>
          </p:nvPr>
        </p:nvSpPr>
        <p:spPr>
          <a:xfrm>
            <a:off x="457200" y="1600200"/>
            <a:ext cx="3311236" cy="4525963"/>
          </a:xfrm>
        </p:spPr>
        <p:txBody>
          <a:bodyPr/>
          <a:lstStyle/>
          <a:p>
            <a:r>
              <a:rPr lang="en-US" dirty="0" smtClean="0"/>
              <a:t>On dated 01-12-18 Single Medical Camp at </a:t>
            </a:r>
            <a:r>
              <a:rPr lang="en-US" dirty="0" err="1" smtClean="0"/>
              <a:t>Indora</a:t>
            </a:r>
            <a:r>
              <a:rPr lang="en-US" dirty="0" smtClean="0"/>
              <a:t> Eyes OPD 120 and Dental OPD 130</a:t>
            </a:r>
            <a:endParaRPr lang="en-US" dirty="0"/>
          </a:p>
        </p:txBody>
      </p:sp>
      <p:sp>
        <p:nvSpPr>
          <p:cNvPr id="4" name="Rectangle 3"/>
          <p:cNvSpPr/>
          <p:nvPr/>
        </p:nvSpPr>
        <p:spPr>
          <a:xfrm>
            <a:off x="4010891" y="1447800"/>
            <a:ext cx="2286000" cy="2362200"/>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477000" y="1447800"/>
            <a:ext cx="2286000" cy="2362200"/>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31673" y="3962400"/>
            <a:ext cx="2286000" cy="2362200"/>
          </a:xfrm>
          <a:prstGeom prst="rect">
            <a:avLst/>
          </a:prstGeom>
          <a:blipFill dpi="0" rotWithShape="1">
            <a:blip r:embed="rId4">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77000" y="3976255"/>
            <a:ext cx="2286000" cy="2362200"/>
          </a:xfrm>
          <a:prstGeom prst="rect">
            <a:avLst/>
          </a:prstGeom>
          <a:blipFill dpi="0" rotWithShape="1">
            <a:blip r:embed="rId5">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21505110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Heath Hygiene Program at </a:t>
            </a:r>
            <a:r>
              <a:rPr lang="en-US" dirty="0" err="1" smtClean="0"/>
              <a:t>Kandrori</a:t>
            </a:r>
            <a:r>
              <a:rPr lang="en-US" dirty="0" smtClean="0"/>
              <a:t> </a:t>
            </a:r>
            <a:endParaRPr lang="en-US" dirty="0"/>
          </a:p>
        </p:txBody>
      </p:sp>
      <p:sp>
        <p:nvSpPr>
          <p:cNvPr id="3" name="Content Placeholder 2"/>
          <p:cNvSpPr>
            <a:spLocks noGrp="1"/>
          </p:cNvSpPr>
          <p:nvPr>
            <p:ph idx="1"/>
          </p:nvPr>
        </p:nvSpPr>
        <p:spPr>
          <a:xfrm>
            <a:off x="457200" y="1600200"/>
            <a:ext cx="3276600" cy="4525963"/>
          </a:xfrm>
        </p:spPr>
        <p:txBody>
          <a:bodyPr>
            <a:normAutofit fontScale="92500"/>
          </a:bodyPr>
          <a:lstStyle/>
          <a:p>
            <a:r>
              <a:rPr lang="en-US" dirty="0"/>
              <a:t>On Dated </a:t>
            </a:r>
            <a:r>
              <a:rPr lang="en-US" dirty="0" smtClean="0"/>
              <a:t>01-12-18 </a:t>
            </a:r>
            <a:r>
              <a:rPr lang="en-US" dirty="0"/>
              <a:t>Heath Hygiene Program at </a:t>
            </a:r>
            <a:r>
              <a:rPr lang="en-US" dirty="0" err="1" smtClean="0"/>
              <a:t>Kandrori</a:t>
            </a:r>
            <a:r>
              <a:rPr lang="en-US" dirty="0" smtClean="0"/>
              <a:t> 100 </a:t>
            </a:r>
            <a:r>
              <a:rPr lang="en-US" dirty="0"/>
              <a:t>School, College Girls and </a:t>
            </a:r>
            <a:r>
              <a:rPr lang="en-US" dirty="0" smtClean="0"/>
              <a:t>30 </a:t>
            </a:r>
            <a:r>
              <a:rPr lang="en-US" dirty="0"/>
              <a:t>Local Ladies together there. Dr. </a:t>
            </a:r>
            <a:r>
              <a:rPr lang="en-US" dirty="0" err="1"/>
              <a:t>Bharti</a:t>
            </a:r>
            <a:r>
              <a:rPr lang="en-US" dirty="0"/>
              <a:t> </a:t>
            </a:r>
            <a:r>
              <a:rPr lang="en-US" dirty="0" err="1"/>
              <a:t>Addresed</a:t>
            </a:r>
            <a:r>
              <a:rPr lang="en-US" dirty="0"/>
              <a:t> to her    </a:t>
            </a:r>
          </a:p>
          <a:p>
            <a:pPr marL="0" indent="0">
              <a:buNone/>
            </a:pPr>
            <a:endParaRPr lang="en-US" dirty="0"/>
          </a:p>
        </p:txBody>
      </p:sp>
      <p:sp>
        <p:nvSpPr>
          <p:cNvPr id="4" name="Rectangle 3"/>
          <p:cNvSpPr/>
          <p:nvPr/>
        </p:nvSpPr>
        <p:spPr>
          <a:xfrm>
            <a:off x="6650182" y="1219200"/>
            <a:ext cx="2189018" cy="1981200"/>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664527" y="1219200"/>
            <a:ext cx="2895600" cy="1981200"/>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29891" y="3657599"/>
            <a:ext cx="5070764" cy="2660073"/>
          </a:xfrm>
          <a:prstGeom prst="rect">
            <a:avLst/>
          </a:prstGeom>
          <a:blipFill dpi="0" rotWithShape="1">
            <a:blip r:embed="rId4">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9797883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709" y="76200"/>
            <a:ext cx="8229600" cy="1143000"/>
          </a:xfrm>
        </p:spPr>
        <p:txBody>
          <a:bodyPr>
            <a:normAutofit/>
          </a:bodyPr>
          <a:lstStyle/>
          <a:p>
            <a:pPr algn="just"/>
            <a:r>
              <a:rPr lang="en-US" dirty="0" smtClean="0">
                <a:solidFill>
                  <a:srgbClr val="FF0000"/>
                </a:solidFill>
              </a:rPr>
              <a:t>Study Circle  Program </a:t>
            </a:r>
            <a:endParaRPr lang="en-US" dirty="0">
              <a:solidFill>
                <a:srgbClr val="FF0000"/>
              </a:solidFill>
            </a:endParaRPr>
          </a:p>
        </p:txBody>
      </p:sp>
      <p:sp>
        <p:nvSpPr>
          <p:cNvPr id="3" name="Content Placeholder 2"/>
          <p:cNvSpPr>
            <a:spLocks noGrp="1"/>
          </p:cNvSpPr>
          <p:nvPr>
            <p:ph idx="1"/>
          </p:nvPr>
        </p:nvSpPr>
        <p:spPr>
          <a:xfrm>
            <a:off x="457200" y="1600200"/>
            <a:ext cx="3754582" cy="4525963"/>
          </a:xfrm>
        </p:spPr>
        <p:txBody>
          <a:bodyPr/>
          <a:lstStyle/>
          <a:p>
            <a:r>
              <a:rPr lang="en-US" dirty="0" smtClean="0"/>
              <a:t>On dated 02-12-18 Study Circle Specially for </a:t>
            </a:r>
            <a:r>
              <a:rPr lang="en-US" dirty="0" err="1" smtClean="0"/>
              <a:t>Samiti</a:t>
            </a:r>
            <a:r>
              <a:rPr lang="en-US" dirty="0" smtClean="0"/>
              <a:t> Convener and Active person all over </a:t>
            </a:r>
            <a:r>
              <a:rPr lang="en-US" dirty="0" err="1" smtClean="0"/>
              <a:t>distt</a:t>
            </a:r>
            <a:r>
              <a:rPr lang="en-US" dirty="0" smtClean="0"/>
              <a:t> </a:t>
            </a:r>
            <a:r>
              <a:rPr lang="en-US" dirty="0" err="1" smtClean="0"/>
              <a:t>Kangra</a:t>
            </a:r>
            <a:r>
              <a:rPr lang="en-US" dirty="0" smtClean="0"/>
              <a:t>. This program held  at </a:t>
            </a:r>
            <a:r>
              <a:rPr lang="en-US" dirty="0" err="1" smtClean="0"/>
              <a:t>Nagrota</a:t>
            </a:r>
            <a:r>
              <a:rPr lang="en-US" dirty="0" smtClean="0"/>
              <a:t> </a:t>
            </a:r>
            <a:r>
              <a:rPr lang="en-US" dirty="0" err="1" smtClean="0"/>
              <a:t>bagwan</a:t>
            </a:r>
            <a:r>
              <a:rPr lang="en-US" dirty="0" smtClean="0"/>
              <a:t> </a:t>
            </a:r>
            <a:endParaRPr lang="en-US" dirty="0"/>
          </a:p>
        </p:txBody>
      </p:sp>
      <p:sp>
        <p:nvSpPr>
          <p:cNvPr id="4" name="Rectangle 3"/>
          <p:cNvSpPr/>
          <p:nvPr/>
        </p:nvSpPr>
        <p:spPr>
          <a:xfrm>
            <a:off x="4648199" y="1219200"/>
            <a:ext cx="3990109" cy="2590800"/>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41273" y="3962400"/>
            <a:ext cx="3997036" cy="2057400"/>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5685424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0000"/>
                </a:solidFill>
              </a:rPr>
              <a:t>Youth and </a:t>
            </a:r>
            <a:r>
              <a:rPr lang="en-US" sz="3600" dirty="0" err="1" smtClean="0">
                <a:solidFill>
                  <a:srgbClr val="FF0000"/>
                </a:solidFill>
              </a:rPr>
              <a:t>Bal</a:t>
            </a:r>
            <a:r>
              <a:rPr lang="en-US" sz="3600" dirty="0" smtClean="0">
                <a:solidFill>
                  <a:srgbClr val="FF0000"/>
                </a:solidFill>
              </a:rPr>
              <a:t> </a:t>
            </a:r>
            <a:r>
              <a:rPr lang="en-US" sz="3600" dirty="0" err="1" smtClean="0">
                <a:solidFill>
                  <a:srgbClr val="FF0000"/>
                </a:solidFill>
              </a:rPr>
              <a:t>Vikas</a:t>
            </a:r>
            <a:r>
              <a:rPr lang="en-US" sz="3600" dirty="0" smtClean="0">
                <a:solidFill>
                  <a:srgbClr val="FF0000"/>
                </a:solidFill>
              </a:rPr>
              <a:t> Program</a:t>
            </a:r>
            <a:br>
              <a:rPr lang="en-US" sz="3600" dirty="0" smtClean="0">
                <a:solidFill>
                  <a:srgbClr val="FF0000"/>
                </a:solidFill>
              </a:rPr>
            </a:br>
            <a:r>
              <a:rPr lang="en-US" sz="3600" dirty="0" smtClean="0">
                <a:solidFill>
                  <a:srgbClr val="FF0000"/>
                </a:solidFill>
              </a:rPr>
              <a:t>Anti Drugs Rally at </a:t>
            </a:r>
            <a:r>
              <a:rPr lang="en-US" sz="3600" dirty="0" err="1" smtClean="0">
                <a:solidFill>
                  <a:srgbClr val="FF0000"/>
                </a:solidFill>
              </a:rPr>
              <a:t>Dharmshala</a:t>
            </a:r>
            <a:r>
              <a:rPr lang="en-US" sz="3600" dirty="0" smtClean="0">
                <a:solidFill>
                  <a:srgbClr val="FF0000"/>
                </a:solidFill>
              </a:rPr>
              <a:t> and </a:t>
            </a:r>
            <a:r>
              <a:rPr lang="en-US" sz="3600" dirty="0" err="1" smtClean="0">
                <a:solidFill>
                  <a:srgbClr val="FF0000"/>
                </a:solidFill>
              </a:rPr>
              <a:t>Nurpur</a:t>
            </a:r>
            <a:endParaRPr lang="en-US" sz="3600" dirty="0">
              <a:solidFill>
                <a:srgbClr val="FF0000"/>
              </a:solidFill>
            </a:endParaRPr>
          </a:p>
        </p:txBody>
      </p:sp>
      <p:sp>
        <p:nvSpPr>
          <p:cNvPr id="3" name="Content Placeholder 2"/>
          <p:cNvSpPr>
            <a:spLocks noGrp="1"/>
          </p:cNvSpPr>
          <p:nvPr>
            <p:ph idx="1"/>
          </p:nvPr>
        </p:nvSpPr>
        <p:spPr>
          <a:xfrm>
            <a:off x="457200" y="1600200"/>
            <a:ext cx="3505200" cy="4525963"/>
          </a:xfrm>
        </p:spPr>
        <p:txBody>
          <a:bodyPr>
            <a:normAutofit fontScale="92500" lnSpcReduction="20000"/>
          </a:bodyPr>
          <a:lstStyle/>
          <a:p>
            <a:r>
              <a:rPr lang="en-US" dirty="0" smtClean="0"/>
              <a:t>On dated 08-12-18 </a:t>
            </a:r>
            <a:r>
              <a:rPr lang="en-US" dirty="0"/>
              <a:t>Youth and </a:t>
            </a:r>
            <a:r>
              <a:rPr lang="en-US" dirty="0" err="1"/>
              <a:t>Bal</a:t>
            </a:r>
            <a:r>
              <a:rPr lang="en-US" dirty="0"/>
              <a:t> </a:t>
            </a:r>
            <a:r>
              <a:rPr lang="en-US" dirty="0" err="1"/>
              <a:t>Vikas</a:t>
            </a:r>
            <a:r>
              <a:rPr lang="en-US" dirty="0"/>
              <a:t> Program</a:t>
            </a:r>
            <a:br>
              <a:rPr lang="en-US" dirty="0"/>
            </a:br>
            <a:r>
              <a:rPr lang="en-US" dirty="0"/>
              <a:t>Anti Drugs </a:t>
            </a:r>
            <a:r>
              <a:rPr lang="en-US" dirty="0" smtClean="0"/>
              <a:t>Rally </a:t>
            </a:r>
            <a:r>
              <a:rPr lang="en-US" dirty="0"/>
              <a:t>at </a:t>
            </a:r>
            <a:r>
              <a:rPr lang="en-US" dirty="0" err="1"/>
              <a:t>Dharmshala</a:t>
            </a:r>
            <a:r>
              <a:rPr lang="en-US" dirty="0"/>
              <a:t> and </a:t>
            </a:r>
            <a:r>
              <a:rPr lang="en-US" dirty="0" err="1" smtClean="0"/>
              <a:t>Nurpur</a:t>
            </a:r>
            <a:r>
              <a:rPr lang="en-US" dirty="0" smtClean="0"/>
              <a:t>. 350 students and devotes at </a:t>
            </a:r>
            <a:r>
              <a:rPr lang="en-US" dirty="0" err="1" smtClean="0"/>
              <a:t>Dharmshala</a:t>
            </a:r>
            <a:r>
              <a:rPr lang="en-US" dirty="0" smtClean="0"/>
              <a:t> and 425 </a:t>
            </a:r>
            <a:r>
              <a:rPr lang="en-US" dirty="0"/>
              <a:t>students and devotes at </a:t>
            </a:r>
            <a:r>
              <a:rPr lang="en-US" dirty="0" err="1" smtClean="0"/>
              <a:t>Nurpur</a:t>
            </a:r>
            <a:r>
              <a:rPr lang="en-US" dirty="0" smtClean="0"/>
              <a:t> </a:t>
            </a:r>
            <a:endParaRPr lang="en-US" dirty="0"/>
          </a:p>
        </p:txBody>
      </p:sp>
      <p:sp>
        <p:nvSpPr>
          <p:cNvPr id="4" name="Rectangle 3"/>
          <p:cNvSpPr/>
          <p:nvPr/>
        </p:nvSpPr>
        <p:spPr>
          <a:xfrm>
            <a:off x="4038600" y="1676400"/>
            <a:ext cx="2362200" cy="2133600"/>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629400" y="1690255"/>
            <a:ext cx="2362200" cy="2133600"/>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38600" y="3976255"/>
            <a:ext cx="2362200" cy="2133600"/>
          </a:xfrm>
          <a:prstGeom prst="rect">
            <a:avLst/>
          </a:prstGeom>
          <a:blipFill dpi="0" rotWithShape="1">
            <a:blip r:embed="rId4">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08618" y="3976255"/>
            <a:ext cx="2362200" cy="2133600"/>
          </a:xfrm>
          <a:prstGeom prst="rect">
            <a:avLst/>
          </a:prstGeom>
          <a:blipFill dpi="0" rotWithShape="1">
            <a:blip r:embed="rId5">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1833935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Level conference at </a:t>
            </a:r>
            <a:r>
              <a:rPr lang="en-US" dirty="0" err="1" smtClean="0"/>
              <a:t>Ghumarwi</a:t>
            </a:r>
            <a:r>
              <a:rPr lang="en-US" dirty="0" smtClean="0"/>
              <a:t> </a:t>
            </a:r>
            <a:endParaRPr lang="en-US" dirty="0"/>
          </a:p>
        </p:txBody>
      </p:sp>
      <p:sp>
        <p:nvSpPr>
          <p:cNvPr id="3" name="Content Placeholder 2"/>
          <p:cNvSpPr>
            <a:spLocks noGrp="1"/>
          </p:cNvSpPr>
          <p:nvPr>
            <p:ph idx="1"/>
          </p:nvPr>
        </p:nvSpPr>
        <p:spPr>
          <a:xfrm>
            <a:off x="457200" y="1600200"/>
            <a:ext cx="3733800" cy="4525963"/>
          </a:xfrm>
        </p:spPr>
        <p:txBody>
          <a:bodyPr>
            <a:normAutofit fontScale="92500" lnSpcReduction="20000"/>
          </a:bodyPr>
          <a:lstStyle/>
          <a:p>
            <a:r>
              <a:rPr lang="en-US" dirty="0" smtClean="0"/>
              <a:t>On dated 16-12-2018 Sri </a:t>
            </a:r>
            <a:r>
              <a:rPr lang="en-US" dirty="0" err="1" smtClean="0"/>
              <a:t>Sathya</a:t>
            </a:r>
            <a:r>
              <a:rPr lang="en-US" dirty="0" smtClean="0"/>
              <a:t> </a:t>
            </a:r>
            <a:r>
              <a:rPr lang="en-US" dirty="0" err="1" smtClean="0"/>
              <a:t>Sai</a:t>
            </a:r>
            <a:r>
              <a:rPr lang="en-US" dirty="0" smtClean="0"/>
              <a:t> </a:t>
            </a:r>
            <a:r>
              <a:rPr lang="en-US" dirty="0" err="1" smtClean="0"/>
              <a:t>Seva</a:t>
            </a:r>
            <a:r>
              <a:rPr lang="en-US" dirty="0" smtClean="0"/>
              <a:t> organization Organized the State level conference held at </a:t>
            </a:r>
            <a:r>
              <a:rPr lang="en-US" dirty="0" err="1" smtClean="0"/>
              <a:t>Distt</a:t>
            </a:r>
            <a:r>
              <a:rPr lang="en-US" dirty="0" smtClean="0"/>
              <a:t> </a:t>
            </a:r>
            <a:r>
              <a:rPr lang="en-US" dirty="0" err="1" smtClean="0"/>
              <a:t>Bilaspur</a:t>
            </a:r>
            <a:r>
              <a:rPr lang="en-US" dirty="0" smtClean="0"/>
              <a:t>.  50 active member with the </a:t>
            </a:r>
            <a:r>
              <a:rPr lang="en-US" dirty="0" err="1" smtClean="0"/>
              <a:t>Guidence</a:t>
            </a:r>
            <a:r>
              <a:rPr lang="en-US" dirty="0" smtClean="0"/>
              <a:t> of </a:t>
            </a:r>
            <a:r>
              <a:rPr lang="en-US" dirty="0" err="1" smtClean="0"/>
              <a:t>Distt</a:t>
            </a:r>
            <a:r>
              <a:rPr lang="en-US" dirty="0" smtClean="0"/>
              <a:t> President Sh. </a:t>
            </a:r>
            <a:r>
              <a:rPr lang="en-US" dirty="0" err="1" smtClean="0"/>
              <a:t>Shesh</a:t>
            </a:r>
            <a:r>
              <a:rPr lang="en-US" dirty="0" smtClean="0"/>
              <a:t> </a:t>
            </a:r>
            <a:r>
              <a:rPr lang="en-US" dirty="0" err="1" smtClean="0"/>
              <a:t>Bhushan</a:t>
            </a:r>
            <a:r>
              <a:rPr lang="en-US" dirty="0" smtClean="0"/>
              <a:t> attended this </a:t>
            </a:r>
            <a:r>
              <a:rPr lang="en-US" dirty="0" smtClean="0"/>
              <a:t>conference</a:t>
            </a:r>
            <a:endParaRPr lang="en-US" dirty="0"/>
          </a:p>
        </p:txBody>
      </p:sp>
      <p:sp>
        <p:nvSpPr>
          <p:cNvPr id="4" name="Rectangle 3"/>
          <p:cNvSpPr/>
          <p:nvPr/>
        </p:nvSpPr>
        <p:spPr>
          <a:xfrm>
            <a:off x="4419600" y="1676400"/>
            <a:ext cx="2133600" cy="20574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05600" y="1676400"/>
            <a:ext cx="2057400" cy="20574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19600" y="3886200"/>
            <a:ext cx="2133600" cy="205740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05600" y="3886200"/>
            <a:ext cx="2057400" cy="20574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Christmas Program at </a:t>
            </a:r>
            <a:r>
              <a:rPr lang="en-US" dirty="0" err="1" smtClean="0"/>
              <a:t>Samiti</a:t>
            </a:r>
            <a:r>
              <a:rPr lang="en-US" dirty="0" smtClean="0"/>
              <a:t> Level </a:t>
            </a:r>
            <a:endParaRPr lang="en-US" dirty="0"/>
          </a:p>
        </p:txBody>
      </p:sp>
      <p:sp>
        <p:nvSpPr>
          <p:cNvPr id="4" name="Rectangle 3"/>
          <p:cNvSpPr/>
          <p:nvPr/>
        </p:nvSpPr>
        <p:spPr>
          <a:xfrm>
            <a:off x="838200" y="1210102"/>
            <a:ext cx="3505200" cy="2514600"/>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8200" y="4013579"/>
            <a:ext cx="3505200" cy="2514600"/>
          </a:xfrm>
          <a:prstGeom prst="rect">
            <a:avLst/>
          </a:prstGeom>
          <a:blipFill dpi="0" rotWithShape="1">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76800" y="4013579"/>
            <a:ext cx="3429000" cy="2514600"/>
          </a:xfrm>
          <a:prstGeom prst="rect">
            <a:avLst/>
          </a:prstGeom>
          <a:blipFill dpi="0" rotWithShape="1">
            <a:blip r:embed="rId4">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76800" y="1199866"/>
            <a:ext cx="3429000" cy="2514600"/>
          </a:xfrm>
          <a:prstGeom prst="rect">
            <a:avLst/>
          </a:prstGeom>
          <a:blipFill dpi="0" rotWithShape="1">
            <a:blip r:embed="rId5">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298205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3069" y="838200"/>
            <a:ext cx="3048000" cy="2514600"/>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53069" y="3875395"/>
            <a:ext cx="3048000" cy="2514600"/>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48200" y="3875395"/>
            <a:ext cx="3048000" cy="2514600"/>
          </a:xfrm>
          <a:prstGeom prst="rect">
            <a:avLst/>
          </a:prstGeom>
          <a:blipFill dpi="0" rotWithShape="1">
            <a:blip r:embed="rId4">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95800" y="838200"/>
            <a:ext cx="3048000" cy="2514600"/>
          </a:xfrm>
          <a:prstGeom prst="rect">
            <a:avLst/>
          </a:prstGeom>
          <a:blipFill dpi="0" rotWithShape="1">
            <a:blip r:embed="rId5">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816751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 Drugs Rally </a:t>
            </a:r>
            <a:endParaRPr lang="en-US" dirty="0"/>
          </a:p>
        </p:txBody>
      </p:sp>
      <p:sp>
        <p:nvSpPr>
          <p:cNvPr id="3" name="Content Placeholder 2"/>
          <p:cNvSpPr>
            <a:spLocks noGrp="1"/>
          </p:cNvSpPr>
          <p:nvPr>
            <p:ph idx="1"/>
          </p:nvPr>
        </p:nvSpPr>
        <p:spPr>
          <a:xfrm>
            <a:off x="457200" y="1600200"/>
            <a:ext cx="3429000" cy="4525963"/>
          </a:xfrm>
        </p:spPr>
        <p:txBody>
          <a:bodyPr/>
          <a:lstStyle/>
          <a:p>
            <a:r>
              <a:rPr lang="en-US" dirty="0" smtClean="0"/>
              <a:t>On dated 25-12-18 Anti Drugs Rally at </a:t>
            </a:r>
            <a:r>
              <a:rPr lang="en-US" dirty="0" err="1" smtClean="0"/>
              <a:t>Lanj</a:t>
            </a:r>
            <a:r>
              <a:rPr lang="en-US" dirty="0" smtClean="0"/>
              <a:t> about 125 children of  </a:t>
            </a:r>
            <a:r>
              <a:rPr lang="en-US" dirty="0" err="1" smtClean="0"/>
              <a:t>Bal</a:t>
            </a:r>
            <a:r>
              <a:rPr lang="en-US" dirty="0" smtClean="0"/>
              <a:t> </a:t>
            </a:r>
            <a:r>
              <a:rPr lang="en-US" dirty="0" err="1" smtClean="0"/>
              <a:t>vikas</a:t>
            </a:r>
            <a:r>
              <a:rPr lang="en-US" dirty="0" smtClean="0"/>
              <a:t> and 200 gents and Ladies join this rally </a:t>
            </a:r>
          </a:p>
          <a:p>
            <a:pPr marL="0" indent="0">
              <a:buNone/>
            </a:pPr>
            <a:endParaRPr lang="en-US" dirty="0"/>
          </a:p>
        </p:txBody>
      </p:sp>
      <p:sp>
        <p:nvSpPr>
          <p:cNvPr id="4" name="Rectangle 3"/>
          <p:cNvSpPr/>
          <p:nvPr/>
        </p:nvSpPr>
        <p:spPr>
          <a:xfrm>
            <a:off x="3810000" y="1447800"/>
            <a:ext cx="2025555" cy="2184779"/>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096000" y="1447800"/>
            <a:ext cx="2025555" cy="2184779"/>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0" y="3886200"/>
            <a:ext cx="2025555" cy="2184779"/>
          </a:xfrm>
          <a:prstGeom prst="rect">
            <a:avLst/>
          </a:prstGeom>
          <a:blipFill dpi="0" rotWithShape="1">
            <a:blip r:embed="rId4">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0" y="3886200"/>
            <a:ext cx="2025555" cy="2184779"/>
          </a:xfrm>
          <a:prstGeom prst="rect">
            <a:avLst/>
          </a:prstGeom>
          <a:blipFill dpi="0" rotWithShape="1">
            <a:blip r:embed="rId5">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67979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Donation camp at </a:t>
            </a:r>
            <a:r>
              <a:rPr lang="en-US" dirty="0" err="1" smtClean="0"/>
              <a:t>Shahpur</a:t>
            </a:r>
            <a:r>
              <a:rPr lang="en-US" dirty="0" smtClean="0"/>
              <a:t> </a:t>
            </a:r>
            <a:endParaRPr lang="en-US" dirty="0"/>
          </a:p>
        </p:txBody>
      </p:sp>
      <p:sp>
        <p:nvSpPr>
          <p:cNvPr id="3" name="Content Placeholder 2"/>
          <p:cNvSpPr>
            <a:spLocks noGrp="1"/>
          </p:cNvSpPr>
          <p:nvPr>
            <p:ph idx="1"/>
          </p:nvPr>
        </p:nvSpPr>
        <p:spPr>
          <a:xfrm>
            <a:off x="381000" y="1371600"/>
            <a:ext cx="3962400" cy="4525963"/>
          </a:xfrm>
        </p:spPr>
        <p:txBody>
          <a:bodyPr/>
          <a:lstStyle/>
          <a:p>
            <a:r>
              <a:rPr lang="en-US" dirty="0"/>
              <a:t>On dated </a:t>
            </a:r>
            <a:r>
              <a:rPr lang="en-US" dirty="0" smtClean="0"/>
              <a:t>25-12-18 </a:t>
            </a:r>
            <a:r>
              <a:rPr lang="en-US" dirty="0"/>
              <a:t>Blood Donation Camp  at </a:t>
            </a:r>
            <a:r>
              <a:rPr lang="en-US" dirty="0" err="1" smtClean="0"/>
              <a:t>Shahpur</a:t>
            </a:r>
            <a:r>
              <a:rPr lang="en-US" dirty="0" smtClean="0"/>
              <a:t> </a:t>
            </a:r>
            <a:r>
              <a:rPr lang="en-US" dirty="0"/>
              <a:t>total </a:t>
            </a:r>
            <a:r>
              <a:rPr lang="en-US" dirty="0" smtClean="0"/>
              <a:t>25 </a:t>
            </a:r>
            <a:r>
              <a:rPr lang="en-US" dirty="0"/>
              <a:t>Unit Blood Donated to </a:t>
            </a:r>
            <a:r>
              <a:rPr lang="en-US" dirty="0" err="1"/>
              <a:t>Tanda</a:t>
            </a:r>
            <a:r>
              <a:rPr lang="en-US" dirty="0"/>
              <a:t> Hospital  </a:t>
            </a:r>
          </a:p>
          <a:p>
            <a:endParaRPr lang="en-US" dirty="0"/>
          </a:p>
        </p:txBody>
      </p:sp>
      <p:sp>
        <p:nvSpPr>
          <p:cNvPr id="4" name="Rectangle 3"/>
          <p:cNvSpPr/>
          <p:nvPr/>
        </p:nvSpPr>
        <p:spPr>
          <a:xfrm rot="16200000">
            <a:off x="5335959" y="440393"/>
            <a:ext cx="2343245" cy="3901236"/>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6200000">
            <a:off x="5181600" y="3200400"/>
            <a:ext cx="2590800" cy="3962400"/>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77489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581400" cy="4525963"/>
          </a:xfrm>
        </p:spPr>
        <p:txBody>
          <a:bodyPr/>
          <a:lstStyle/>
          <a:p>
            <a:r>
              <a:rPr lang="en-US" dirty="0" smtClean="0"/>
              <a:t>Dated 28-01-2018 Veterinary camp at </a:t>
            </a:r>
            <a:r>
              <a:rPr lang="en-US" dirty="0" err="1" smtClean="0"/>
              <a:t>Jawali</a:t>
            </a:r>
            <a:r>
              <a:rPr lang="en-US" dirty="0" smtClean="0"/>
              <a:t> it is the first Veterinary camp at </a:t>
            </a:r>
            <a:r>
              <a:rPr lang="en-US" dirty="0" err="1" smtClean="0"/>
              <a:t>Jawali</a:t>
            </a:r>
            <a:r>
              <a:rPr lang="en-US" dirty="0" smtClean="0"/>
              <a:t> beneficiary animal total (OPD) 54 and three operation </a:t>
            </a:r>
          </a:p>
          <a:p>
            <a:endParaRPr lang="en-US" dirty="0"/>
          </a:p>
        </p:txBody>
      </p:sp>
      <p:sp>
        <p:nvSpPr>
          <p:cNvPr id="4" name="Rectangle 3"/>
          <p:cNvSpPr/>
          <p:nvPr/>
        </p:nvSpPr>
        <p:spPr>
          <a:xfrm>
            <a:off x="762000" y="381000"/>
            <a:ext cx="7711791" cy="923330"/>
          </a:xfrm>
          <a:prstGeom prst="rect">
            <a:avLst/>
          </a:prstGeom>
          <a:noFill/>
        </p:spPr>
        <p:txBody>
          <a:bodyPr wrap="none" lIns="91440" tIns="45720" rIns="91440" bIns="45720">
            <a:spAutoFit/>
          </a:bodyPr>
          <a:lstStyle/>
          <a:p>
            <a:pPr algn="ctr"/>
            <a:r>
              <a:rPr lang="en-US" sz="5400" dirty="0" smtClean="0"/>
              <a:t>Veterinary</a:t>
            </a: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Camp at Jawali </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Rectangle 4"/>
          <p:cNvSpPr/>
          <p:nvPr/>
        </p:nvSpPr>
        <p:spPr>
          <a:xfrm>
            <a:off x="4495800" y="1524000"/>
            <a:ext cx="4038600" cy="24384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95800" y="4267200"/>
            <a:ext cx="4038600" cy="22860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Donation camp at </a:t>
            </a:r>
            <a:r>
              <a:rPr lang="en-US" dirty="0" err="1" smtClean="0"/>
              <a:t>Bani</a:t>
            </a:r>
            <a:r>
              <a:rPr lang="en-US" dirty="0" smtClean="0"/>
              <a:t>  </a:t>
            </a:r>
            <a:endParaRPr lang="en-US" dirty="0"/>
          </a:p>
        </p:txBody>
      </p:sp>
      <p:sp>
        <p:nvSpPr>
          <p:cNvPr id="3" name="Content Placeholder 2"/>
          <p:cNvSpPr>
            <a:spLocks noGrp="1"/>
          </p:cNvSpPr>
          <p:nvPr>
            <p:ph idx="1"/>
          </p:nvPr>
        </p:nvSpPr>
        <p:spPr>
          <a:xfrm>
            <a:off x="457200" y="1600200"/>
            <a:ext cx="3886200" cy="4525963"/>
          </a:xfrm>
        </p:spPr>
        <p:txBody>
          <a:bodyPr/>
          <a:lstStyle/>
          <a:p>
            <a:r>
              <a:rPr lang="en-US" dirty="0" smtClean="0"/>
              <a:t>On dated 30-12-18 Blood Donation Camp  at </a:t>
            </a:r>
            <a:r>
              <a:rPr lang="en-US" dirty="0" err="1" smtClean="0"/>
              <a:t>Bani</a:t>
            </a:r>
            <a:r>
              <a:rPr lang="en-US" dirty="0" smtClean="0"/>
              <a:t> total 45 Unit Blood Donated to </a:t>
            </a:r>
            <a:r>
              <a:rPr lang="en-US" dirty="0" err="1" smtClean="0"/>
              <a:t>Tanda</a:t>
            </a:r>
            <a:r>
              <a:rPr lang="en-US" dirty="0" smtClean="0"/>
              <a:t> Hospital  </a:t>
            </a:r>
            <a:endParaRPr lang="en-US" dirty="0"/>
          </a:p>
        </p:txBody>
      </p:sp>
      <p:sp>
        <p:nvSpPr>
          <p:cNvPr id="4" name="Rectangle 3"/>
          <p:cNvSpPr/>
          <p:nvPr/>
        </p:nvSpPr>
        <p:spPr>
          <a:xfrm>
            <a:off x="4114800" y="1295400"/>
            <a:ext cx="2286000" cy="2286000"/>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53200" y="1295400"/>
            <a:ext cx="2286000" cy="2286000"/>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14800" y="3886200"/>
            <a:ext cx="2286000" cy="2286000"/>
          </a:xfrm>
          <a:prstGeom prst="rect">
            <a:avLst/>
          </a:prstGeom>
          <a:blipFill dpi="0" rotWithShape="1">
            <a:blip r:embed="rId4">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553200" y="3886200"/>
            <a:ext cx="2286000" cy="2286000"/>
          </a:xfrm>
          <a:prstGeom prst="rect">
            <a:avLst/>
          </a:prstGeom>
          <a:blipFill dpi="0" rotWithShape="1">
            <a:blip r:embed="rId5" cstate="print">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300913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 Activity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2</a:t>
            </a:r>
            <a:r>
              <a:rPr lang="en-US" baseline="30000" dirty="0" smtClean="0"/>
              <a:t>nd</a:t>
            </a:r>
            <a:r>
              <a:rPr lang="en-US" dirty="0" smtClean="0"/>
              <a:t> Saturday </a:t>
            </a:r>
            <a:r>
              <a:rPr lang="en-US" dirty="0" err="1" smtClean="0"/>
              <a:t>Distt</a:t>
            </a:r>
            <a:r>
              <a:rPr lang="en-US" dirty="0" smtClean="0"/>
              <a:t> Jail Visit and Display Swami’s teaching .</a:t>
            </a:r>
          </a:p>
          <a:p>
            <a:r>
              <a:rPr lang="en-US" dirty="0" smtClean="0"/>
              <a:t>Needy Family Girls </a:t>
            </a:r>
            <a:r>
              <a:rPr lang="en-US" dirty="0" err="1" smtClean="0"/>
              <a:t>Marrige</a:t>
            </a:r>
            <a:r>
              <a:rPr lang="en-US" dirty="0" smtClean="0"/>
              <a:t> </a:t>
            </a:r>
            <a:r>
              <a:rPr lang="en-US" dirty="0" err="1" smtClean="0"/>
              <a:t>Dham</a:t>
            </a:r>
            <a:r>
              <a:rPr lang="en-US" dirty="0" smtClean="0"/>
              <a:t> </a:t>
            </a:r>
            <a:r>
              <a:rPr lang="en-US" dirty="0" err="1" smtClean="0"/>
              <a:t>Matrial</a:t>
            </a:r>
            <a:r>
              <a:rPr lang="en-US" dirty="0" smtClean="0"/>
              <a:t> (</a:t>
            </a:r>
            <a:r>
              <a:rPr lang="en-US" dirty="0" err="1" smtClean="0"/>
              <a:t>Meyaol</a:t>
            </a:r>
            <a:r>
              <a:rPr lang="en-US" dirty="0" smtClean="0"/>
              <a:t>, </a:t>
            </a:r>
            <a:r>
              <a:rPr lang="en-US" dirty="0" err="1" smtClean="0"/>
              <a:t>Sanot</a:t>
            </a:r>
            <a:r>
              <a:rPr lang="en-US" dirty="0" smtClean="0"/>
              <a:t>, </a:t>
            </a:r>
            <a:r>
              <a:rPr lang="en-US" dirty="0" err="1" smtClean="0"/>
              <a:t>Badhal</a:t>
            </a:r>
            <a:r>
              <a:rPr lang="en-US" dirty="0" smtClean="0"/>
              <a:t> Thor, </a:t>
            </a:r>
            <a:r>
              <a:rPr lang="en-US" dirty="0" err="1" smtClean="0"/>
              <a:t>Rakkar</a:t>
            </a:r>
            <a:r>
              <a:rPr lang="en-US" dirty="0" smtClean="0"/>
              <a:t>, </a:t>
            </a:r>
            <a:r>
              <a:rPr lang="en-US" dirty="0" err="1" smtClean="0"/>
              <a:t>Niyari</a:t>
            </a:r>
            <a:r>
              <a:rPr lang="en-US" dirty="0" smtClean="0"/>
              <a:t>, </a:t>
            </a:r>
            <a:r>
              <a:rPr lang="en-US" dirty="0" err="1" smtClean="0"/>
              <a:t>Banuri</a:t>
            </a:r>
            <a:r>
              <a:rPr lang="en-US" dirty="0" smtClean="0"/>
              <a:t>, </a:t>
            </a:r>
            <a:r>
              <a:rPr lang="en-US" dirty="0" err="1" smtClean="0"/>
              <a:t>Ghiori</a:t>
            </a:r>
            <a:r>
              <a:rPr lang="en-US" dirty="0" smtClean="0"/>
              <a:t>)</a:t>
            </a:r>
          </a:p>
          <a:p>
            <a:r>
              <a:rPr lang="en-US" dirty="0" smtClean="0"/>
              <a:t>Handicap and </a:t>
            </a:r>
            <a:r>
              <a:rPr lang="en-US" dirty="0" err="1" smtClean="0"/>
              <a:t>Anathasram</a:t>
            </a:r>
            <a:r>
              <a:rPr lang="en-US" dirty="0" smtClean="0"/>
              <a:t> visit time to time</a:t>
            </a:r>
          </a:p>
          <a:p>
            <a:r>
              <a:rPr lang="en-US" dirty="0" smtClean="0"/>
              <a:t>Nagar </a:t>
            </a:r>
            <a:r>
              <a:rPr lang="en-US" dirty="0" err="1" smtClean="0"/>
              <a:t>Sankirtan</a:t>
            </a:r>
            <a:r>
              <a:rPr lang="en-US" dirty="0" smtClean="0"/>
              <a:t> and Thursday </a:t>
            </a:r>
            <a:r>
              <a:rPr lang="en-US" dirty="0" err="1" smtClean="0"/>
              <a:t>Bhajan</a:t>
            </a:r>
            <a:r>
              <a:rPr lang="en-US" dirty="0" smtClean="0"/>
              <a:t> and Narayan </a:t>
            </a:r>
            <a:r>
              <a:rPr lang="en-US" dirty="0" err="1" smtClean="0"/>
              <a:t>Seva</a:t>
            </a:r>
            <a:r>
              <a:rPr lang="en-US" dirty="0" smtClean="0"/>
              <a:t> in every </a:t>
            </a:r>
            <a:r>
              <a:rPr lang="en-US" dirty="0" err="1" smtClean="0"/>
              <a:t>Samiti</a:t>
            </a:r>
            <a:r>
              <a:rPr lang="en-US" dirty="0" smtClean="0"/>
              <a:t>. </a:t>
            </a:r>
          </a:p>
          <a:p>
            <a:r>
              <a:rPr lang="en-US" dirty="0" err="1" smtClean="0"/>
              <a:t>Veadm</a:t>
            </a:r>
            <a:r>
              <a:rPr lang="en-US" dirty="0" smtClean="0"/>
              <a:t> at </a:t>
            </a:r>
            <a:r>
              <a:rPr lang="en-US" dirty="0"/>
              <a:t>Different </a:t>
            </a:r>
            <a:r>
              <a:rPr lang="en-US" dirty="0" smtClean="0"/>
              <a:t>-Different Places </a:t>
            </a:r>
          </a:p>
          <a:p>
            <a:r>
              <a:rPr lang="en-US" dirty="0" smtClean="0"/>
              <a:t>Mediation, Study Circle.</a:t>
            </a:r>
          </a:p>
          <a:p>
            <a:r>
              <a:rPr lang="en-US" dirty="0" err="1" smtClean="0"/>
              <a:t>Sudarkand</a:t>
            </a:r>
            <a:r>
              <a:rPr lang="en-US" dirty="0" smtClean="0"/>
              <a:t> </a:t>
            </a:r>
            <a:r>
              <a:rPr lang="en-US" dirty="0" err="1" smtClean="0"/>
              <a:t>Patha</a:t>
            </a:r>
            <a:r>
              <a:rPr lang="en-US" dirty="0" smtClean="0"/>
              <a:t> (</a:t>
            </a:r>
            <a:r>
              <a:rPr lang="en-US" dirty="0" err="1" smtClean="0"/>
              <a:t>Ramayan</a:t>
            </a:r>
            <a:r>
              <a:rPr lang="en-US" dirty="0" smtClean="0"/>
              <a:t>)   </a:t>
            </a:r>
          </a:p>
          <a:p>
            <a:endParaRPr lang="en-US" dirty="0"/>
          </a:p>
        </p:txBody>
      </p:sp>
    </p:spTree>
    <p:extLst>
      <p:ext uri="{BB962C8B-B14F-4D97-AF65-F5344CB8AC3E}">
        <p14:creationId xmlns:p14="http://schemas.microsoft.com/office/powerpoint/2010/main" xmlns="" val="398980403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914400" y="4267200"/>
            <a:ext cx="6970594" cy="2171700"/>
          </a:xfrm>
          <a:prstGeom prst="vertic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000" b="1" dirty="0">
                <a:solidFill>
                  <a:srgbClr val="0070C0"/>
                </a:solidFill>
              </a:rPr>
              <a:t>	</a:t>
            </a:r>
            <a:r>
              <a:rPr lang="en-US" sz="2000" b="1" dirty="0" smtClean="0">
                <a:solidFill>
                  <a:srgbClr val="0070C0"/>
                </a:solidFill>
              </a:rPr>
              <a:t>I </a:t>
            </a:r>
            <a:r>
              <a:rPr lang="en-US" sz="2000" b="1" dirty="0">
                <a:solidFill>
                  <a:srgbClr val="0070C0"/>
                </a:solidFill>
              </a:rPr>
              <a:t>humbly pray at the Sacred Lotus Feet of Bhagavan </a:t>
            </a:r>
            <a:r>
              <a:rPr lang="en-US" sz="2000" b="1" dirty="0" smtClean="0">
                <a:solidFill>
                  <a:srgbClr val="0070C0"/>
                </a:solidFill>
              </a:rPr>
              <a:t>Baba </a:t>
            </a:r>
            <a:r>
              <a:rPr lang="en-US" sz="2000" b="1" dirty="0">
                <a:solidFill>
                  <a:srgbClr val="0070C0"/>
                </a:solidFill>
              </a:rPr>
              <a:t>for the success of all undertakings so that we </a:t>
            </a:r>
            <a:r>
              <a:rPr lang="en-US" sz="2000" b="1" dirty="0" smtClean="0">
                <a:solidFill>
                  <a:srgbClr val="0070C0"/>
                </a:solidFill>
              </a:rPr>
              <a:t>offer </a:t>
            </a:r>
            <a:r>
              <a:rPr lang="en-US" sz="2000" b="1" dirty="0">
                <a:solidFill>
                  <a:srgbClr val="0070C0"/>
                </a:solidFill>
              </a:rPr>
              <a:t>most fragrant flowers and delicious fruits at </a:t>
            </a:r>
            <a:br>
              <a:rPr lang="en-US" sz="2000" b="1" dirty="0">
                <a:solidFill>
                  <a:srgbClr val="0070C0"/>
                </a:solidFill>
              </a:rPr>
            </a:br>
            <a:r>
              <a:rPr lang="en-US" sz="2000" b="1" dirty="0">
                <a:solidFill>
                  <a:srgbClr val="0070C0"/>
                </a:solidFill>
              </a:rPr>
              <a:t>His Sacred Lotus Feet</a:t>
            </a:r>
          </a:p>
        </p:txBody>
      </p:sp>
      <p:pic>
        <p:nvPicPr>
          <p:cNvPr id="5" name="Content Placeholder 3" descr="IMG_8605.JPG"/>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990600" y="95576"/>
            <a:ext cx="6970594" cy="40777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62697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1407</TotalTime>
  <Words>2114</Words>
  <Application>Microsoft Office PowerPoint</Application>
  <PresentationFormat>On-screen Show (4:3)</PresentationFormat>
  <Paragraphs>208</Paragraphs>
  <Slides>92</Slides>
  <Notes>1</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Office Theme</vt:lpstr>
      <vt:lpstr>Slide 1</vt:lpstr>
      <vt:lpstr>Slide 2</vt:lpstr>
      <vt:lpstr>Slide 3</vt:lpstr>
      <vt:lpstr>Slide 4</vt:lpstr>
      <vt:lpstr>Slide 5</vt:lpstr>
      <vt:lpstr>Slide 6</vt:lpstr>
      <vt:lpstr>Slide 7</vt:lpstr>
      <vt:lpstr>Slide 8</vt:lpstr>
      <vt:lpstr>Slide 9</vt:lpstr>
      <vt:lpstr>Slide 10</vt:lpstr>
      <vt:lpstr>Special Seva Activity </vt:lpstr>
      <vt:lpstr>Slide 12</vt:lpstr>
      <vt:lpstr>Shivratri festival</vt:lpstr>
      <vt:lpstr>Medical Camp at Sanda Bari</vt:lpstr>
      <vt:lpstr>Special Bhajan in New area</vt:lpstr>
      <vt:lpstr>Blood donation camp </vt:lpstr>
      <vt:lpstr>March Prashanti Seva </vt:lpstr>
      <vt:lpstr>Ram Navami Program </vt:lpstr>
      <vt:lpstr>Veterinary  camp</vt:lpstr>
      <vt:lpstr>Anand villas Shimla –Pujarli Visit </vt:lpstr>
      <vt:lpstr>Bal –Vikas Activity at Samiti Leval </vt:lpstr>
      <vt:lpstr>Blood Donation Camp </vt:lpstr>
      <vt:lpstr>Medical Camp </vt:lpstr>
      <vt:lpstr>Aradhna Divas </vt:lpstr>
      <vt:lpstr>Slide 25</vt:lpstr>
      <vt:lpstr>Slide 26</vt:lpstr>
      <vt:lpstr>Special Japam at Khuwara (Nurpur)</vt:lpstr>
      <vt:lpstr>Gokulam Activity </vt:lpstr>
      <vt:lpstr>Youth activity </vt:lpstr>
      <vt:lpstr>Eshwaramma Day </vt:lpstr>
      <vt:lpstr>Slide 31</vt:lpstr>
      <vt:lpstr>Veterinary  camp </vt:lpstr>
      <vt:lpstr>Mahila Confrence </vt:lpstr>
      <vt:lpstr>Blood Donation at Chanour </vt:lpstr>
      <vt:lpstr>Veterinary  camp at  Banuri</vt:lpstr>
      <vt:lpstr>Distt level Bal Vikas Mela (Boys)</vt:lpstr>
      <vt:lpstr>Blood Donation camp</vt:lpstr>
      <vt:lpstr>Seva dal meeting and Havan , Bhajan </vt:lpstr>
      <vt:lpstr>Prashanti nilyam Seva 23 to 31 July </vt:lpstr>
      <vt:lpstr>Jail visit on 15th August </vt:lpstr>
      <vt:lpstr>Sai Gokulam Seva whole Area Coverd with solar lights  </vt:lpstr>
      <vt:lpstr>Blood Donation Camp</vt:lpstr>
      <vt:lpstr>Janmaastami celebration </vt:lpstr>
      <vt:lpstr>State President Sh. Sanjay Agarwal visit in Distt Kangra</vt:lpstr>
      <vt:lpstr>Distt Level Blood Donation camp </vt:lpstr>
      <vt:lpstr>Shirdi Baba Birthday Celebration </vt:lpstr>
      <vt:lpstr>Zonal Level Declamation Contest </vt:lpstr>
      <vt:lpstr>93 hours Akhand Bhajan On Bhagwan’s 93rd Birthday at Pujarli  </vt:lpstr>
      <vt:lpstr>Eye Camp at Dehra  </vt:lpstr>
      <vt:lpstr>Rally Nagrota Bhawan</vt:lpstr>
      <vt:lpstr>Declamation at Dehra , Surani, Palampur Chhanchhani, Lanj, Bhadwar</vt:lpstr>
      <vt:lpstr>Medical camp at Basalag  </vt:lpstr>
      <vt:lpstr>Blood donation camp at Surani</vt:lpstr>
      <vt:lpstr>BalVikas Program Distt Level </vt:lpstr>
      <vt:lpstr>Balvikas Gurus’ Confrence  </vt:lpstr>
      <vt:lpstr>Shirdi Baba’s Smadhi Day </vt:lpstr>
      <vt:lpstr>Bhagvan’s Avatarhood Day Celebration </vt:lpstr>
      <vt:lpstr>Zonal Level Declamation (Dharmshala)</vt:lpstr>
      <vt:lpstr>Veterinary Camp  </vt:lpstr>
      <vt:lpstr>Zonal Level Declamation (Indora)   </vt:lpstr>
      <vt:lpstr>Distt Level Declamation </vt:lpstr>
      <vt:lpstr>Medical camp</vt:lpstr>
      <vt:lpstr>Bhajan at leprosy Home Palampur</vt:lpstr>
      <vt:lpstr>Akhand  Bhajan </vt:lpstr>
      <vt:lpstr>Slide 65</vt:lpstr>
      <vt:lpstr>Distt Level Study Circle</vt:lpstr>
      <vt:lpstr>Health Hygiene Program at Lanj  </vt:lpstr>
      <vt:lpstr>Bhagwan’s Birthday  Celebration </vt:lpstr>
      <vt:lpstr>Bhagwan’s Birthday  Celebration </vt:lpstr>
      <vt:lpstr>Bhagwan’s Birthday  Celebration </vt:lpstr>
      <vt:lpstr>Bhagwan’s Birthday  Celebration </vt:lpstr>
      <vt:lpstr>Bhagwan’s Birthday  Celebration </vt:lpstr>
      <vt:lpstr>Bhagwan’s Birthday  Celebration </vt:lpstr>
      <vt:lpstr>Bhagwan’s Birthday  Celebration </vt:lpstr>
      <vt:lpstr>Bhagwan’s Birthday  Celebration </vt:lpstr>
      <vt:lpstr>Bhagwan’s Birthday  Celebration </vt:lpstr>
      <vt:lpstr>Bhagwan’s Birthday  Celebration </vt:lpstr>
      <vt:lpstr>Motivation Speech in GSSS School By Distt President </vt:lpstr>
      <vt:lpstr>Bhagwan’s Birthday  Celebration  </vt:lpstr>
      <vt:lpstr>Blood Donation camp at Dheera Naura </vt:lpstr>
      <vt:lpstr>Medical Camp at Indora </vt:lpstr>
      <vt:lpstr>Heath Hygiene Program at Kandrori </vt:lpstr>
      <vt:lpstr>Study Circle  Program </vt:lpstr>
      <vt:lpstr>Youth and Bal Vikas Program Anti Drugs Rally at Dharmshala and Nurpur</vt:lpstr>
      <vt:lpstr>State Level conference at Ghumarwi </vt:lpstr>
      <vt:lpstr>Christmas Program at Samiti Level </vt:lpstr>
      <vt:lpstr>Slide 87</vt:lpstr>
      <vt:lpstr>Anti Drugs Rally </vt:lpstr>
      <vt:lpstr>Blood Donation camp at Shahpur </vt:lpstr>
      <vt:lpstr>Blood Donation camp at Bani  </vt:lpstr>
      <vt:lpstr>Regular Activity </vt:lpstr>
      <vt:lpstr>Slide 92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PC</cp:lastModifiedBy>
  <cp:revision>157</cp:revision>
  <cp:lastPrinted>2018-12-16T05:19:11Z</cp:lastPrinted>
  <dcterms:created xsi:type="dcterms:W3CDTF">2018-02-09T16:41:24Z</dcterms:created>
  <dcterms:modified xsi:type="dcterms:W3CDTF">2019-01-04T13:25:11Z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4732360</vt:lpwstr>
  </property>
  <property fmtid="{D5CDD505-2E9C-101B-9397-08002B2CF9AE}" name="NXPowerLiteSettings" pid="3">
    <vt:lpwstr>C7000400038000</vt:lpwstr>
  </property>
  <property fmtid="{D5CDD505-2E9C-101B-9397-08002B2CF9AE}" name="NXPowerLiteVersion" pid="4">
    <vt:lpwstr>S8.2.2</vt:lpwstr>
  </property>
</Properties>
</file>