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3" r:id="rId4"/>
    <p:sldId id="284" r:id="rId5"/>
    <p:sldId id="275" r:id="rId6"/>
    <p:sldId id="276" r:id="rId7"/>
    <p:sldId id="277" r:id="rId8"/>
    <p:sldId id="278" r:id="rId9"/>
    <p:sldId id="279" r:id="rId10"/>
    <p:sldId id="280" r:id="rId11"/>
    <p:sldId id="281" r:id="rId12"/>
    <p:sldId id="282" r:id="rId13"/>
    <p:sldId id="285" r:id="rId14"/>
    <p:sldId id="288" r:id="rId15"/>
    <p:sldId id="286" r:id="rId16"/>
    <p:sldId id="289" r:id="rId17"/>
    <p:sldId id="287"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72" autoAdjust="0"/>
    <p:restoredTop sz="83333" autoAdjust="0"/>
  </p:normalViewPr>
  <p:slideViewPr>
    <p:cSldViewPr>
      <p:cViewPr varScale="1">
        <p:scale>
          <a:sx n="60" d="100"/>
          <a:sy n="60" d="100"/>
        </p:scale>
        <p:origin x="-8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134EC7-BCE0-4A26-8F76-60DD6C23B8DE}" type="datetimeFigureOut">
              <a:rPr lang="en-US" smtClean="0"/>
              <a:pPr/>
              <a:t>5/25/2020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051A2BF-7D04-40BC-B3AC-238C846C9A5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134EC7-BCE0-4A26-8F76-60DD6C23B8D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1A2BF-7D04-40BC-B3AC-238C846C9A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134EC7-BCE0-4A26-8F76-60DD6C23B8D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1A2BF-7D04-40BC-B3AC-238C846C9A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134EC7-BCE0-4A26-8F76-60DD6C23B8D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1A2BF-7D04-40BC-B3AC-238C846C9A5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134EC7-BCE0-4A26-8F76-60DD6C23B8DE}" type="datetimeFigureOut">
              <a:rPr lang="en-US" smtClean="0"/>
              <a:pPr/>
              <a:t>5/25/2020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051A2BF-7D04-40BC-B3AC-238C846C9A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134EC7-BCE0-4A26-8F76-60DD6C23B8D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1A2BF-7D04-40BC-B3AC-238C846C9A5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134EC7-BCE0-4A26-8F76-60DD6C23B8DE}" type="datetimeFigureOut">
              <a:rPr lang="en-US" smtClean="0"/>
              <a:pPr/>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1A2BF-7D04-40BC-B3AC-238C846C9A5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134EC7-BCE0-4A26-8F76-60DD6C23B8DE}" type="datetimeFigureOut">
              <a:rPr lang="en-US" smtClean="0"/>
              <a:pPr/>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1A2BF-7D04-40BC-B3AC-238C846C9A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34EC7-BCE0-4A26-8F76-60DD6C23B8DE}" type="datetimeFigureOut">
              <a:rPr lang="en-US" smtClean="0"/>
              <a:pPr/>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1A2BF-7D04-40BC-B3AC-238C846C9A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134EC7-BCE0-4A26-8F76-60DD6C23B8D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1A2BF-7D04-40BC-B3AC-238C846C9A5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134EC7-BCE0-4A26-8F76-60DD6C23B8DE}" type="datetimeFigureOut">
              <a:rPr lang="en-US" smtClean="0"/>
              <a:pPr/>
              <a:t>5/25/2020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051A2BF-7D04-40BC-B3AC-238C846C9A5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2134EC7-BCE0-4A26-8F76-60DD6C23B8DE}" type="datetimeFigureOut">
              <a:rPr lang="en-US" smtClean="0"/>
              <a:pPr/>
              <a:t>5/25/2020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51A2BF-7D04-40BC-B3AC-238C846C9A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8.jpeg"/></Relationships>
</file>

<file path=ppt/slides/_rels/slide1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11" Type="http://schemas.openxmlformats.org/officeDocument/2006/relationships/image" Target="../media/image108.jpeg"/><Relationship Id="rId5" Type="http://schemas.openxmlformats.org/officeDocument/2006/relationships/image" Target="../media/image102.jpeg"/><Relationship Id="rId10" Type="http://schemas.openxmlformats.org/officeDocument/2006/relationships/image" Target="../media/image107.jpeg"/><Relationship Id="rId4" Type="http://schemas.openxmlformats.org/officeDocument/2006/relationships/image" Target="../media/image101.jpeg"/><Relationship Id="rId9" Type="http://schemas.openxmlformats.org/officeDocument/2006/relationships/image" Target="../media/image106.jpeg"/></Relationships>
</file>

<file path=ppt/slides/_rels/slide12.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jpeg"/><Relationship Id="rId18" Type="http://schemas.openxmlformats.org/officeDocument/2006/relationships/image" Target="../media/image125.jpeg"/><Relationship Id="rId3" Type="http://schemas.openxmlformats.org/officeDocument/2006/relationships/image" Target="../media/image110.jpeg"/><Relationship Id="rId21" Type="http://schemas.openxmlformats.org/officeDocument/2006/relationships/image" Target="../media/image128.jpeg"/><Relationship Id="rId7" Type="http://schemas.openxmlformats.org/officeDocument/2006/relationships/image" Target="../media/image114.jpeg"/><Relationship Id="rId12" Type="http://schemas.openxmlformats.org/officeDocument/2006/relationships/image" Target="../media/image119.jpeg"/><Relationship Id="rId17" Type="http://schemas.openxmlformats.org/officeDocument/2006/relationships/image" Target="../media/image124.jpeg"/><Relationship Id="rId2" Type="http://schemas.openxmlformats.org/officeDocument/2006/relationships/image" Target="../media/image109.jpeg"/><Relationship Id="rId16" Type="http://schemas.openxmlformats.org/officeDocument/2006/relationships/image" Target="../media/image123.jpeg"/><Relationship Id="rId20" Type="http://schemas.openxmlformats.org/officeDocument/2006/relationships/image" Target="../media/image127.jpeg"/><Relationship Id="rId1" Type="http://schemas.openxmlformats.org/officeDocument/2006/relationships/slideLayout" Target="../slideLayouts/slideLayout2.xml"/><Relationship Id="rId6" Type="http://schemas.openxmlformats.org/officeDocument/2006/relationships/image" Target="../media/image113.jpeg"/><Relationship Id="rId11" Type="http://schemas.openxmlformats.org/officeDocument/2006/relationships/image" Target="../media/image118.jpeg"/><Relationship Id="rId5" Type="http://schemas.openxmlformats.org/officeDocument/2006/relationships/image" Target="../media/image112.jpeg"/><Relationship Id="rId15" Type="http://schemas.openxmlformats.org/officeDocument/2006/relationships/image" Target="../media/image122.jpeg"/><Relationship Id="rId10" Type="http://schemas.openxmlformats.org/officeDocument/2006/relationships/image" Target="../media/image117.jpeg"/><Relationship Id="rId19" Type="http://schemas.openxmlformats.org/officeDocument/2006/relationships/image" Target="../media/image126.jpeg"/><Relationship Id="rId4" Type="http://schemas.openxmlformats.org/officeDocument/2006/relationships/image" Target="../media/image111.jpeg"/><Relationship Id="rId9" Type="http://schemas.openxmlformats.org/officeDocument/2006/relationships/image" Target="../media/image116.jpeg"/><Relationship Id="rId14" Type="http://schemas.openxmlformats.org/officeDocument/2006/relationships/image" Target="../media/image1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jpeg"/><Relationship Id="rId18" Type="http://schemas.openxmlformats.org/officeDocument/2006/relationships/image" Target="../media/image144.jpeg"/><Relationship Id="rId26" Type="http://schemas.openxmlformats.org/officeDocument/2006/relationships/image" Target="../media/image152.jpeg"/><Relationship Id="rId3" Type="http://schemas.openxmlformats.org/officeDocument/2006/relationships/image" Target="../media/image130.jpeg"/><Relationship Id="rId21" Type="http://schemas.openxmlformats.org/officeDocument/2006/relationships/image" Target="../media/image147.jpeg"/><Relationship Id="rId7" Type="http://schemas.openxmlformats.org/officeDocument/2006/relationships/image" Target="../media/image134.jpeg"/><Relationship Id="rId12" Type="http://schemas.openxmlformats.org/officeDocument/2006/relationships/image" Target="../media/image139.jpeg"/><Relationship Id="rId17" Type="http://schemas.openxmlformats.org/officeDocument/2006/relationships/image" Target="../media/image88.jpeg"/><Relationship Id="rId25" Type="http://schemas.openxmlformats.org/officeDocument/2006/relationships/image" Target="../media/image151.jpeg"/><Relationship Id="rId2" Type="http://schemas.openxmlformats.org/officeDocument/2006/relationships/image" Target="../media/image129.jpeg"/><Relationship Id="rId16" Type="http://schemas.openxmlformats.org/officeDocument/2006/relationships/image" Target="../media/image143.jpeg"/><Relationship Id="rId20" Type="http://schemas.openxmlformats.org/officeDocument/2006/relationships/image" Target="../media/image146.jpeg"/><Relationship Id="rId1" Type="http://schemas.openxmlformats.org/officeDocument/2006/relationships/slideLayout" Target="../slideLayouts/slideLayout2.xml"/><Relationship Id="rId6" Type="http://schemas.openxmlformats.org/officeDocument/2006/relationships/image" Target="../media/image133.jpeg"/><Relationship Id="rId11" Type="http://schemas.openxmlformats.org/officeDocument/2006/relationships/image" Target="../media/image138.jpeg"/><Relationship Id="rId24" Type="http://schemas.openxmlformats.org/officeDocument/2006/relationships/image" Target="../media/image150.jpeg"/><Relationship Id="rId5" Type="http://schemas.openxmlformats.org/officeDocument/2006/relationships/image" Target="../media/image132.jpeg"/><Relationship Id="rId15" Type="http://schemas.openxmlformats.org/officeDocument/2006/relationships/image" Target="../media/image142.jpeg"/><Relationship Id="rId23" Type="http://schemas.openxmlformats.org/officeDocument/2006/relationships/image" Target="../media/image149.jpeg"/><Relationship Id="rId10" Type="http://schemas.openxmlformats.org/officeDocument/2006/relationships/image" Target="../media/image137.jpeg"/><Relationship Id="rId19" Type="http://schemas.openxmlformats.org/officeDocument/2006/relationships/image" Target="../media/image145.jpeg"/><Relationship Id="rId4" Type="http://schemas.openxmlformats.org/officeDocument/2006/relationships/image" Target="../media/image131.jpeg"/><Relationship Id="rId9" Type="http://schemas.openxmlformats.org/officeDocument/2006/relationships/image" Target="../media/image136.jpeg"/><Relationship Id="rId14" Type="http://schemas.openxmlformats.org/officeDocument/2006/relationships/image" Target="../media/image141.jpeg"/><Relationship Id="rId22" Type="http://schemas.openxmlformats.org/officeDocument/2006/relationships/image" Target="../media/image148.jpeg"/><Relationship Id="rId27" Type="http://schemas.openxmlformats.org/officeDocument/2006/relationships/image" Target="../media/image15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0.jpeg"/><Relationship Id="rId13" Type="http://schemas.openxmlformats.org/officeDocument/2006/relationships/image" Target="../media/image165.jpeg"/><Relationship Id="rId18" Type="http://schemas.openxmlformats.org/officeDocument/2006/relationships/image" Target="../media/image170.jpeg"/><Relationship Id="rId3" Type="http://schemas.openxmlformats.org/officeDocument/2006/relationships/image" Target="../media/image155.jpeg"/><Relationship Id="rId21" Type="http://schemas.openxmlformats.org/officeDocument/2006/relationships/image" Target="../media/image173.jpeg"/><Relationship Id="rId7" Type="http://schemas.openxmlformats.org/officeDocument/2006/relationships/image" Target="../media/image159.jpeg"/><Relationship Id="rId12" Type="http://schemas.openxmlformats.org/officeDocument/2006/relationships/image" Target="../media/image164.jpeg"/><Relationship Id="rId17" Type="http://schemas.openxmlformats.org/officeDocument/2006/relationships/image" Target="../media/image169.jpeg"/><Relationship Id="rId25" Type="http://schemas.openxmlformats.org/officeDocument/2006/relationships/image" Target="../media/image177.jpeg"/><Relationship Id="rId2" Type="http://schemas.openxmlformats.org/officeDocument/2006/relationships/image" Target="../media/image154.jpeg"/><Relationship Id="rId16" Type="http://schemas.openxmlformats.org/officeDocument/2006/relationships/image" Target="../media/image168.jpeg"/><Relationship Id="rId20" Type="http://schemas.openxmlformats.org/officeDocument/2006/relationships/image" Target="../media/image172.jpeg"/><Relationship Id="rId1" Type="http://schemas.openxmlformats.org/officeDocument/2006/relationships/slideLayout" Target="../slideLayouts/slideLayout2.xml"/><Relationship Id="rId6" Type="http://schemas.openxmlformats.org/officeDocument/2006/relationships/image" Target="../media/image158.jpeg"/><Relationship Id="rId11" Type="http://schemas.openxmlformats.org/officeDocument/2006/relationships/image" Target="../media/image163.jpeg"/><Relationship Id="rId24" Type="http://schemas.openxmlformats.org/officeDocument/2006/relationships/image" Target="../media/image176.jpeg"/><Relationship Id="rId5" Type="http://schemas.openxmlformats.org/officeDocument/2006/relationships/image" Target="../media/image157.jpeg"/><Relationship Id="rId15" Type="http://schemas.openxmlformats.org/officeDocument/2006/relationships/image" Target="../media/image167.jpeg"/><Relationship Id="rId23" Type="http://schemas.openxmlformats.org/officeDocument/2006/relationships/image" Target="../media/image175.jpeg"/><Relationship Id="rId10" Type="http://schemas.openxmlformats.org/officeDocument/2006/relationships/image" Target="../media/image162.jpeg"/><Relationship Id="rId19" Type="http://schemas.openxmlformats.org/officeDocument/2006/relationships/image" Target="../media/image171.jpeg"/><Relationship Id="rId4" Type="http://schemas.openxmlformats.org/officeDocument/2006/relationships/image" Target="../media/image156.jpeg"/><Relationship Id="rId9" Type="http://schemas.openxmlformats.org/officeDocument/2006/relationships/image" Target="../media/image161.jpeg"/><Relationship Id="rId14" Type="http://schemas.openxmlformats.org/officeDocument/2006/relationships/image" Target="../media/image166.jpeg"/><Relationship Id="rId22" Type="http://schemas.openxmlformats.org/officeDocument/2006/relationships/image" Target="../media/image174.jpeg"/></Relationships>
</file>

<file path=ppt/slides/_rels/slide17.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jpeg"/><Relationship Id="rId7" Type="http://schemas.openxmlformats.org/officeDocument/2006/relationships/image" Target="../media/image183.jpeg"/><Relationship Id="rId2" Type="http://schemas.openxmlformats.org/officeDocument/2006/relationships/image" Target="../media/image178.jpeg"/><Relationship Id="rId1" Type="http://schemas.openxmlformats.org/officeDocument/2006/relationships/slideLayout" Target="../slideLayouts/slideLayout2.xml"/><Relationship Id="rId6" Type="http://schemas.openxmlformats.org/officeDocument/2006/relationships/image" Target="../media/image182.jpeg"/><Relationship Id="rId11" Type="http://schemas.openxmlformats.org/officeDocument/2006/relationships/image" Target="../media/image187.jpeg"/><Relationship Id="rId5" Type="http://schemas.openxmlformats.org/officeDocument/2006/relationships/image" Target="../media/image181.jpeg"/><Relationship Id="rId10" Type="http://schemas.openxmlformats.org/officeDocument/2006/relationships/image" Target="../media/image186.jpeg"/><Relationship Id="rId4" Type="http://schemas.openxmlformats.org/officeDocument/2006/relationships/image" Target="../media/image180.jpeg"/><Relationship Id="rId9" Type="http://schemas.openxmlformats.org/officeDocument/2006/relationships/image" Target="../media/image18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slideLayout" Target="../slideLayouts/slideLayout2.xml"/><Relationship Id="rId6" Type="http://schemas.openxmlformats.org/officeDocument/2006/relationships/image" Target="../media/image192.jpeg"/><Relationship Id="rId5" Type="http://schemas.openxmlformats.org/officeDocument/2006/relationships/image" Target="../media/image191.jpeg"/><Relationship Id="rId4" Type="http://schemas.openxmlformats.org/officeDocument/2006/relationships/image" Target="../media/image19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8.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18" Type="http://schemas.openxmlformats.org/officeDocument/2006/relationships/image" Target="../media/image78.jpeg"/><Relationship Id="rId3" Type="http://schemas.openxmlformats.org/officeDocument/2006/relationships/image" Target="../media/image62.jpeg"/><Relationship Id="rId7" Type="http://schemas.openxmlformats.org/officeDocument/2006/relationships/image" Target="../media/image67.jpeg"/><Relationship Id="rId12" Type="http://schemas.openxmlformats.org/officeDocument/2006/relationships/image" Target="../media/image72.jpeg"/><Relationship Id="rId17" Type="http://schemas.openxmlformats.org/officeDocument/2006/relationships/image" Target="../media/image77.jpeg"/><Relationship Id="rId2" Type="http://schemas.openxmlformats.org/officeDocument/2006/relationships/image" Target="../media/image63.jpeg"/><Relationship Id="rId16"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5" Type="http://schemas.openxmlformats.org/officeDocument/2006/relationships/image" Target="../media/image7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 Id="rId14" Type="http://schemas.openxmlformats.org/officeDocument/2006/relationships/image" Target="../media/image74.jpeg"/></Relationships>
</file>

<file path=ppt/slides/_rels/slide9.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90.jpe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 Id="rId14"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52400" y="1524000"/>
            <a:ext cx="1600200" cy="1524000"/>
          </a:xfrm>
          <a:prstGeom prst="ellipse">
            <a:avLst/>
          </a:prstGeom>
          <a:blipFill>
            <a:blip r:embed="rId2"/>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BottomDown"/>
              <a:lightRig rig="threePt" dir="t"/>
            </a:scene3d>
            <a:sp3d extrusionH="57150">
              <a:bevelT w="38100" h="38100"/>
            </a:sp3d>
          </a:bodyPr>
          <a:lstStyle/>
          <a:p>
            <a:pPr algn="ctr"/>
            <a:endParaRPr lang="en-US"/>
          </a:p>
        </p:txBody>
      </p:sp>
      <p:sp>
        <p:nvSpPr>
          <p:cNvPr id="13" name="Rectangle 12"/>
          <p:cNvSpPr/>
          <p:nvPr/>
        </p:nvSpPr>
        <p:spPr>
          <a:xfrm>
            <a:off x="2667000" y="3276600"/>
            <a:ext cx="1905000" cy="3276600"/>
          </a:xfrm>
          <a:prstGeom prst="rect">
            <a:avLst/>
          </a:prstGeom>
          <a:blipFill>
            <a:blip r:embed="rId3" cstate="print"/>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 y="152400"/>
            <a:ext cx="8534400" cy="990600"/>
          </a:xfrm>
          <a:prstGeom prst="rect">
            <a:avLst/>
          </a:prstGeom>
          <a:noFill/>
        </p:spPr>
        <p:txBody>
          <a:bodyPr wrap="square" lIns="91440" tIns="45720" rIns="91440" bIns="45720">
            <a:prstTxWarp prst="textPlain">
              <a:avLst>
                <a:gd name="adj" fmla="val 49684"/>
              </a:avLst>
            </a:prstTxWarp>
            <a:spAutoFit/>
          </a:bodyPr>
          <a:lstStyle/>
          <a:p>
            <a:pPr algn="ctr"/>
            <a:r>
              <a:rPr lang="en-US" sz="2800" b="1" cap="none"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Sri </a:t>
            </a:r>
            <a:r>
              <a:rPr lang="en-US" sz="2800" b="1" cap="none" spc="100" dirty="0" err="1"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Sathya</a:t>
            </a:r>
            <a:r>
              <a:rPr lang="en-US" sz="2800" b="1" cap="none"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 </a:t>
            </a:r>
            <a:r>
              <a:rPr lang="en-US" sz="2800" b="1" cap="none" spc="100" dirty="0" err="1"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Sai</a:t>
            </a:r>
            <a:r>
              <a:rPr lang="en-US" sz="2800" b="1" cap="none"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 </a:t>
            </a:r>
            <a:r>
              <a:rPr lang="en-US" sz="2800" b="1" cap="none" spc="100" dirty="0" err="1"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Seva</a:t>
            </a:r>
            <a:r>
              <a:rPr lang="en-US" sz="2800" b="1" cap="none"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 Organization </a:t>
            </a:r>
            <a:r>
              <a:rPr lang="en-US" sz="2800" b="1" cap="none" spc="100" dirty="0" err="1"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Distt</a:t>
            </a:r>
            <a:r>
              <a:rPr lang="en-US" sz="2800" b="1"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 </a:t>
            </a:r>
            <a:r>
              <a:rPr lang="en-US" sz="2800" b="1" spc="100" dirty="0" err="1"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Kangra</a:t>
            </a:r>
            <a:r>
              <a:rPr lang="en-US" sz="2800" b="1" spc="100" dirty="0" smtClean="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rPr>
              <a:t> (HP) </a:t>
            </a:r>
            <a:endParaRPr lang="en-US" sz="2800" b="1" cap="none" spc="100" dirty="0">
              <a:ln w="18000">
                <a:solidFill>
                  <a:srgbClr val="FF0000"/>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17" name="Rectangle 16"/>
          <p:cNvSpPr/>
          <p:nvPr/>
        </p:nvSpPr>
        <p:spPr>
          <a:xfrm>
            <a:off x="1905000" y="1828800"/>
            <a:ext cx="5562600" cy="707886"/>
          </a:xfrm>
          <a:prstGeom prst="rect">
            <a:avLst/>
          </a:prstGeom>
          <a:noFill/>
          <a:ln>
            <a:noFill/>
          </a:ln>
        </p:spPr>
        <p:txBody>
          <a:bodyPr wrap="square" lIns="91440" tIns="45720" rIns="91440" bIns="45720">
            <a:spAutoFit/>
          </a:bodyPr>
          <a:lstStyle/>
          <a:p>
            <a:pPr algn="ctr"/>
            <a:r>
              <a:rPr lang="en-US" sz="4000" b="1" dirty="0" smtClean="0">
                <a:ln w="12700">
                  <a:solidFill>
                    <a:srgbClr val="FFFF00"/>
                  </a:solidFill>
                  <a:prstDash val="solid"/>
                </a:ln>
                <a:solidFill>
                  <a:srgbClr val="FFFF00"/>
                </a:solidFill>
                <a:effectLst>
                  <a:outerShdw blurRad="41275" dist="20320" dir="1800000" algn="tl" rotWithShape="0">
                    <a:srgbClr val="000000">
                      <a:alpha val="40000"/>
                    </a:srgbClr>
                  </a:outerShdw>
                </a:effectLst>
              </a:rPr>
              <a:t>Annual  Activities 2019</a:t>
            </a:r>
            <a:endParaRPr lang="en-US" sz="4000" b="1" dirty="0">
              <a:ln w="12700">
                <a:solidFill>
                  <a:srgbClr val="FFFF00"/>
                </a:solidFill>
                <a:prstDash val="solid"/>
              </a:ln>
              <a:solidFill>
                <a:srgbClr val="FFFF00"/>
              </a:solidFill>
              <a:effectLst>
                <a:outerShdw blurRad="41275" dist="20320" dir="1800000" algn="tl" rotWithShape="0">
                  <a:srgbClr val="000000">
                    <a:alpha val="40000"/>
                  </a:srgbClr>
                </a:outerShdw>
              </a:effectLst>
            </a:endParaRPr>
          </a:p>
        </p:txBody>
      </p:sp>
      <p:sp>
        <p:nvSpPr>
          <p:cNvPr id="15" name="Oval 14"/>
          <p:cNvSpPr/>
          <p:nvPr/>
        </p:nvSpPr>
        <p:spPr>
          <a:xfrm>
            <a:off x="7543800" y="1600200"/>
            <a:ext cx="1371600" cy="12954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3505200"/>
            <a:ext cx="2057400" cy="2554545"/>
          </a:xfrm>
          <a:prstGeom prst="rect">
            <a:avLst/>
          </a:prstGeom>
          <a:noFill/>
        </p:spPr>
        <p:txBody>
          <a:bodyPr wrap="square" rtlCol="0">
            <a:spAutoFit/>
          </a:bodyPr>
          <a:lstStyle/>
          <a:p>
            <a:pPr algn="ctr"/>
            <a:r>
              <a:rPr lang="en-US" sz="4000" dirty="0" smtClean="0">
                <a:solidFill>
                  <a:srgbClr val="FF0000"/>
                </a:solidFill>
                <a:latin typeface="Arial Black" pitchFamily="34" charset="0"/>
              </a:rPr>
              <a:t>Help</a:t>
            </a:r>
          </a:p>
          <a:p>
            <a:pPr algn="ctr"/>
            <a:r>
              <a:rPr lang="en-US" sz="4000" dirty="0" smtClean="0">
                <a:solidFill>
                  <a:srgbClr val="FF0000"/>
                </a:solidFill>
                <a:latin typeface="Arial Black" pitchFamily="34" charset="0"/>
              </a:rPr>
              <a:t>Ever, </a:t>
            </a:r>
          </a:p>
          <a:p>
            <a:pPr algn="ctr"/>
            <a:r>
              <a:rPr lang="en-US" sz="4000" dirty="0" smtClean="0">
                <a:solidFill>
                  <a:srgbClr val="FF0000"/>
                </a:solidFill>
                <a:latin typeface="Arial Black" pitchFamily="34" charset="0"/>
              </a:rPr>
              <a:t>Hurt </a:t>
            </a:r>
          </a:p>
          <a:p>
            <a:pPr algn="ctr"/>
            <a:r>
              <a:rPr lang="en-US" sz="4000" dirty="0" smtClean="0">
                <a:solidFill>
                  <a:srgbClr val="FF0000"/>
                </a:solidFill>
                <a:latin typeface="Arial Black" pitchFamily="34" charset="0"/>
              </a:rPr>
              <a:t>Never.</a:t>
            </a:r>
            <a:endParaRPr lang="en-US" sz="4000" dirty="0">
              <a:solidFill>
                <a:srgbClr val="FF0000"/>
              </a:solidFill>
              <a:latin typeface="Arial Black" pitchFamily="34" charset="0"/>
            </a:endParaRPr>
          </a:p>
        </p:txBody>
      </p:sp>
      <p:sp>
        <p:nvSpPr>
          <p:cNvPr id="29" name="TextBox 28"/>
          <p:cNvSpPr txBox="1"/>
          <p:nvPr/>
        </p:nvSpPr>
        <p:spPr>
          <a:xfrm>
            <a:off x="7010400" y="3505200"/>
            <a:ext cx="1828800" cy="2554545"/>
          </a:xfrm>
          <a:prstGeom prst="rect">
            <a:avLst/>
          </a:prstGeom>
          <a:noFill/>
        </p:spPr>
        <p:txBody>
          <a:bodyPr wrap="square" rtlCol="0">
            <a:spAutoFit/>
          </a:bodyPr>
          <a:lstStyle/>
          <a:p>
            <a:pPr algn="ctr"/>
            <a:r>
              <a:rPr lang="en-US" sz="4000" dirty="0" smtClean="0">
                <a:solidFill>
                  <a:srgbClr val="FF0000"/>
                </a:solidFill>
                <a:latin typeface="Arial Black" pitchFamily="34" charset="0"/>
              </a:rPr>
              <a:t>Love All, Serve All.</a:t>
            </a:r>
            <a:endParaRPr lang="en-US" sz="4000" dirty="0">
              <a:solidFill>
                <a:srgbClr val="FF0000"/>
              </a:solidFill>
              <a:latin typeface="Arial Black" pitchFamily="34" charset="0"/>
            </a:endParaRPr>
          </a:p>
        </p:txBody>
      </p:sp>
      <p:sp>
        <p:nvSpPr>
          <p:cNvPr id="30" name="Rectangle 29"/>
          <p:cNvSpPr/>
          <p:nvPr/>
        </p:nvSpPr>
        <p:spPr>
          <a:xfrm>
            <a:off x="4724400" y="3276600"/>
            <a:ext cx="2057400" cy="32766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762000"/>
          <a:ext cx="3810000" cy="5791200"/>
        </p:xfrm>
        <a:graphic>
          <a:graphicData uri="http://schemas.openxmlformats.org/drawingml/2006/table">
            <a:tbl>
              <a:tblPr/>
              <a:tblGrid>
                <a:gridCol w="3810000"/>
              </a:tblGrid>
              <a:tr h="482600">
                <a:tc>
                  <a:txBody>
                    <a:bodyPr/>
                    <a:lstStyle/>
                    <a:p>
                      <a:pPr marL="0" marR="0" algn="ctr">
                        <a:lnSpc>
                          <a:spcPct val="115000"/>
                        </a:lnSpc>
                        <a:spcBef>
                          <a:spcPts val="0"/>
                        </a:spcBef>
                        <a:spcAft>
                          <a:spcPts val="0"/>
                        </a:spcAft>
                      </a:pPr>
                      <a:r>
                        <a:rPr lang="en-US" sz="1400" b="1" dirty="0">
                          <a:solidFill>
                            <a:srgbClr val="0070C0"/>
                          </a:solidFill>
                          <a:latin typeface="Calibri"/>
                          <a:ea typeface="Calibri"/>
                          <a:cs typeface="Times New Roman"/>
                        </a:rPr>
                        <a:t>Activity with date </a:t>
                      </a:r>
                      <a:endParaRPr lang="en-US" sz="14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200">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04-07-19 Tree Plantation at Samiti level at and Sai Gokulam Banuri </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200">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07-07-19 Pre Seva dal Meeting , Bhajan and Havan at Maa Chintpurni   </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0">
                <a:tc>
                  <a:txBody>
                    <a:bodyPr/>
                    <a:lstStyle/>
                    <a:p>
                      <a:pPr marL="0" marR="0">
                        <a:lnSpc>
                          <a:spcPct val="115000"/>
                        </a:lnSpc>
                        <a:spcBef>
                          <a:spcPts val="0"/>
                        </a:spcBef>
                        <a:spcAft>
                          <a:spcPts val="0"/>
                        </a:spcAft>
                      </a:pPr>
                      <a:r>
                        <a:rPr lang="en-US" sz="1200" b="1" dirty="0">
                          <a:solidFill>
                            <a:srgbClr val="0D0D0D"/>
                          </a:solidFill>
                          <a:latin typeface="Calibri"/>
                          <a:ea typeface="Calibri"/>
                          <a:cs typeface="Times New Roman"/>
                        </a:rPr>
                        <a:t>One Bal-</a:t>
                      </a:r>
                      <a:r>
                        <a:rPr lang="en-US" sz="1200" b="1" dirty="0" err="1">
                          <a:solidFill>
                            <a:srgbClr val="0D0D0D"/>
                          </a:solidFill>
                          <a:latin typeface="Calibri"/>
                          <a:ea typeface="Calibri"/>
                          <a:cs typeface="Times New Roman"/>
                        </a:rPr>
                        <a:t>vikas</a:t>
                      </a:r>
                      <a:r>
                        <a:rPr lang="en-US" sz="1200" b="1" dirty="0">
                          <a:solidFill>
                            <a:srgbClr val="0D0D0D"/>
                          </a:solidFill>
                          <a:latin typeface="Calibri"/>
                          <a:ea typeface="Calibri"/>
                          <a:cs typeface="Times New Roman"/>
                        </a:rPr>
                        <a:t> Girl 3</a:t>
                      </a:r>
                      <a:r>
                        <a:rPr lang="en-US" sz="1200" b="1" baseline="30000" dirty="0">
                          <a:solidFill>
                            <a:srgbClr val="0D0D0D"/>
                          </a:solidFill>
                          <a:latin typeface="Calibri"/>
                          <a:ea typeface="Calibri"/>
                          <a:cs typeface="Times New Roman"/>
                        </a:rPr>
                        <a:t>rd</a:t>
                      </a:r>
                      <a:r>
                        <a:rPr lang="en-US" sz="1200" b="1" dirty="0">
                          <a:solidFill>
                            <a:srgbClr val="0D0D0D"/>
                          </a:solidFill>
                          <a:latin typeface="Calibri"/>
                          <a:ea typeface="Calibri"/>
                          <a:cs typeface="Times New Roman"/>
                        </a:rPr>
                        <a:t> in essay writing competition of all India SSSSS. Prize given at </a:t>
                      </a:r>
                      <a:r>
                        <a:rPr lang="en-US" sz="1200" b="1" dirty="0" err="1" smtClean="0">
                          <a:solidFill>
                            <a:srgbClr val="0D0D0D"/>
                          </a:solidFill>
                          <a:latin typeface="Calibri"/>
                          <a:ea typeface="Calibri"/>
                          <a:cs typeface="Times New Roman"/>
                        </a:rPr>
                        <a:t>Kulwant</a:t>
                      </a:r>
                      <a:r>
                        <a:rPr lang="en-US" sz="1200" b="1" dirty="0" smtClean="0">
                          <a:solidFill>
                            <a:srgbClr val="0D0D0D"/>
                          </a:solidFill>
                          <a:latin typeface="Calibri"/>
                          <a:ea typeface="Calibri"/>
                          <a:cs typeface="Times New Roman"/>
                        </a:rPr>
                        <a:t> </a:t>
                      </a:r>
                      <a:r>
                        <a:rPr lang="en-US" sz="1200" b="1" dirty="0">
                          <a:solidFill>
                            <a:srgbClr val="0D0D0D"/>
                          </a:solidFill>
                          <a:latin typeface="Calibri"/>
                          <a:ea typeface="Calibri"/>
                          <a:cs typeface="Times New Roman"/>
                        </a:rPr>
                        <a:t>Hall </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0">
                <a:tc>
                  <a:txBody>
                    <a:bodyPr/>
                    <a:lstStyle/>
                    <a:p>
                      <a:pPr marL="0" marR="0">
                        <a:lnSpc>
                          <a:spcPct val="115000"/>
                        </a:lnSpc>
                        <a:spcBef>
                          <a:spcPts val="0"/>
                        </a:spcBef>
                        <a:spcAft>
                          <a:spcPts val="0"/>
                        </a:spcAft>
                      </a:pPr>
                      <a:r>
                        <a:rPr lang="en-US" sz="1200" b="1" dirty="0">
                          <a:solidFill>
                            <a:srgbClr val="0D0D0D"/>
                          </a:solidFill>
                          <a:latin typeface="Calibri"/>
                          <a:ea typeface="Calibri"/>
                          <a:cs typeface="Times New Roman"/>
                        </a:rPr>
                        <a:t>23-07-19 to 31-07-19 </a:t>
                      </a:r>
                      <a:r>
                        <a:rPr lang="en-US" sz="1200" b="1" dirty="0" err="1">
                          <a:solidFill>
                            <a:srgbClr val="0D0D0D"/>
                          </a:solidFill>
                          <a:latin typeface="Calibri"/>
                          <a:ea typeface="Calibri"/>
                          <a:cs typeface="Times New Roman"/>
                        </a:rPr>
                        <a:t>Prashanti</a:t>
                      </a:r>
                      <a:r>
                        <a:rPr lang="en-US" sz="1200" b="1" dirty="0">
                          <a:solidFill>
                            <a:srgbClr val="0D0D0D"/>
                          </a:solidFill>
                          <a:latin typeface="Calibri"/>
                          <a:ea typeface="Calibri"/>
                          <a:cs typeface="Times New Roman"/>
                        </a:rPr>
                        <a:t> </a:t>
                      </a:r>
                      <a:r>
                        <a:rPr lang="en-US" sz="1200" b="1" dirty="0" err="1">
                          <a:solidFill>
                            <a:srgbClr val="0D0D0D"/>
                          </a:solidFill>
                          <a:latin typeface="Calibri"/>
                          <a:ea typeface="Calibri"/>
                          <a:cs typeface="Times New Roman"/>
                        </a:rPr>
                        <a:t>Nilayam</a:t>
                      </a:r>
                      <a:r>
                        <a:rPr lang="en-US" sz="1200" b="1" dirty="0">
                          <a:solidFill>
                            <a:srgbClr val="0D0D0D"/>
                          </a:solidFill>
                          <a:latin typeface="Calibri"/>
                          <a:ea typeface="Calibri"/>
                          <a:cs typeface="Times New Roman"/>
                        </a:rPr>
                        <a:t> </a:t>
                      </a:r>
                      <a:r>
                        <a:rPr lang="en-US" sz="1200" b="1" dirty="0" err="1">
                          <a:solidFill>
                            <a:srgbClr val="0D0D0D"/>
                          </a:solidFill>
                          <a:latin typeface="Calibri"/>
                          <a:ea typeface="Calibri"/>
                          <a:cs typeface="Times New Roman"/>
                        </a:rPr>
                        <a:t>seva</a:t>
                      </a:r>
                      <a:r>
                        <a:rPr lang="en-US" sz="1200" b="1" dirty="0">
                          <a:solidFill>
                            <a:srgbClr val="0D0D0D"/>
                          </a:solidFill>
                          <a:latin typeface="Calibri"/>
                          <a:ea typeface="Calibri"/>
                          <a:cs typeface="Times New Roman"/>
                        </a:rPr>
                        <a:t>, 352 Female and 302 Male assemble there.</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a:lnSpc>
                          <a:spcPct val="115000"/>
                        </a:lnSpc>
                        <a:spcBef>
                          <a:spcPts val="0"/>
                        </a:spcBef>
                        <a:spcAft>
                          <a:spcPts val="0"/>
                        </a:spcAft>
                      </a:pPr>
                      <a:r>
                        <a:rPr lang="en-US" sz="1200" b="1" dirty="0" smtClean="0">
                          <a:solidFill>
                            <a:srgbClr val="0D0D0D"/>
                          </a:solidFill>
                          <a:latin typeface="Calibri"/>
                          <a:ea typeface="Calibri"/>
                          <a:cs typeface="Times New Roman"/>
                        </a:rPr>
                        <a:t>27,28-07-19        </a:t>
                      </a:r>
                      <a:r>
                        <a:rPr lang="en-US" sz="1200" b="1" dirty="0" err="1">
                          <a:solidFill>
                            <a:srgbClr val="0D0D0D"/>
                          </a:solidFill>
                          <a:latin typeface="Calibri"/>
                          <a:ea typeface="Calibri"/>
                          <a:cs typeface="Times New Roman"/>
                        </a:rPr>
                        <a:t>Parthi</a:t>
                      </a:r>
                      <a:r>
                        <a:rPr lang="en-US" sz="1200" b="1" dirty="0">
                          <a:solidFill>
                            <a:srgbClr val="0D0D0D"/>
                          </a:solidFill>
                          <a:latin typeface="Calibri"/>
                          <a:ea typeface="Calibri"/>
                          <a:cs typeface="Times New Roman"/>
                        </a:rPr>
                        <a:t> </a:t>
                      </a:r>
                      <a:r>
                        <a:rPr lang="en-US" sz="1200" b="1" dirty="0" err="1">
                          <a:solidFill>
                            <a:srgbClr val="0D0D0D"/>
                          </a:solidFill>
                          <a:latin typeface="Calibri"/>
                          <a:ea typeface="Calibri"/>
                          <a:cs typeface="Times New Roman"/>
                        </a:rPr>
                        <a:t>Yatra</a:t>
                      </a:r>
                      <a:r>
                        <a:rPr lang="en-US" sz="1200" b="1" dirty="0">
                          <a:solidFill>
                            <a:srgbClr val="0D0D0D"/>
                          </a:solidFill>
                          <a:latin typeface="Calibri"/>
                          <a:ea typeface="Calibri"/>
                          <a:cs typeface="Times New Roman"/>
                        </a:rPr>
                        <a:t> </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20" name="Rectangle 8" descr="IMG-20190716-WA0195"/>
          <p:cNvSpPr>
            <a:spLocks noChangeArrowheads="1"/>
          </p:cNvSpPr>
          <p:nvPr/>
        </p:nvSpPr>
        <p:spPr bwMode="auto">
          <a:xfrm>
            <a:off x="6858000" y="304800"/>
            <a:ext cx="1828800" cy="1524000"/>
          </a:xfrm>
          <a:prstGeom prst="rect">
            <a:avLst/>
          </a:prstGeom>
          <a:blipFill dpi="0" rotWithShape="0">
            <a:blip r:embed="rId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21" name="Rectangle 9" descr="IMG-20190716-WA0205"/>
          <p:cNvSpPr>
            <a:spLocks noChangeArrowheads="1"/>
          </p:cNvSpPr>
          <p:nvPr/>
        </p:nvSpPr>
        <p:spPr bwMode="auto">
          <a:xfrm>
            <a:off x="4495800" y="304800"/>
            <a:ext cx="2000251" cy="1524000"/>
          </a:xfrm>
          <a:prstGeom prst="rect">
            <a:avLst/>
          </a:prstGeom>
          <a:blipFill dpi="0" rotWithShape="0">
            <a:blip r:embed="rId3"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8" name="Rectangle 6" descr="IMG-20190707-WA0102"/>
          <p:cNvSpPr>
            <a:spLocks noChangeArrowheads="1"/>
          </p:cNvSpPr>
          <p:nvPr/>
        </p:nvSpPr>
        <p:spPr bwMode="auto">
          <a:xfrm>
            <a:off x="6858000" y="2057400"/>
            <a:ext cx="1828800" cy="1295400"/>
          </a:xfrm>
          <a:prstGeom prst="rect">
            <a:avLst/>
          </a:prstGeom>
          <a:blipFill dpi="0" rotWithShape="0">
            <a:blip r:embed="rId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9" name="Rectangle 7" descr="IMG-20190707-WA0043"/>
          <p:cNvSpPr>
            <a:spLocks noChangeArrowheads="1"/>
          </p:cNvSpPr>
          <p:nvPr/>
        </p:nvSpPr>
        <p:spPr bwMode="auto">
          <a:xfrm>
            <a:off x="4495800" y="1981200"/>
            <a:ext cx="1981200" cy="1371600"/>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5" name="Rectangle 3" descr="IMG-20190729-WA0021"/>
          <p:cNvSpPr>
            <a:spLocks noChangeArrowheads="1"/>
          </p:cNvSpPr>
          <p:nvPr/>
        </p:nvSpPr>
        <p:spPr bwMode="auto">
          <a:xfrm>
            <a:off x="6858000" y="3505200"/>
            <a:ext cx="1828800" cy="1371600"/>
          </a:xfrm>
          <a:prstGeom prst="rect">
            <a:avLst/>
          </a:prstGeom>
          <a:blipFill dpi="0" rotWithShape="0">
            <a:blip r:embed="rId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4" name="Rectangle 2" descr="IMG-20190728-WA0094"/>
          <p:cNvSpPr>
            <a:spLocks noChangeArrowheads="1"/>
          </p:cNvSpPr>
          <p:nvPr/>
        </p:nvSpPr>
        <p:spPr bwMode="auto">
          <a:xfrm>
            <a:off x="6858000" y="5029200"/>
            <a:ext cx="1828800" cy="1371600"/>
          </a:xfrm>
          <a:prstGeom prst="rect">
            <a:avLst/>
          </a:prstGeom>
          <a:blipFill dpi="0" rotWithShape="0">
            <a:blip r:embed="rId7"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3" name="Rectangle 1" descr="IMG-20190728-WA0004"/>
          <p:cNvSpPr>
            <a:spLocks noChangeArrowheads="1"/>
          </p:cNvSpPr>
          <p:nvPr/>
        </p:nvSpPr>
        <p:spPr bwMode="auto">
          <a:xfrm>
            <a:off x="4495800" y="5029200"/>
            <a:ext cx="1981200" cy="1447800"/>
          </a:xfrm>
          <a:prstGeom prst="rect">
            <a:avLst/>
          </a:prstGeom>
          <a:blipFill dpi="0" rotWithShape="0">
            <a:blip r:embed="rId8"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7" name="Rectangle 5" descr="IMG-20190716-WA0157"/>
          <p:cNvSpPr>
            <a:spLocks noChangeArrowheads="1"/>
          </p:cNvSpPr>
          <p:nvPr/>
        </p:nvSpPr>
        <p:spPr bwMode="auto">
          <a:xfrm>
            <a:off x="4495800" y="3505200"/>
            <a:ext cx="1981200" cy="1371600"/>
          </a:xfrm>
          <a:prstGeom prst="rect">
            <a:avLst/>
          </a:prstGeom>
          <a:blipFill dpi="0" rotWithShape="0">
            <a:blip r:embed="rId9"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143000" y="228600"/>
            <a:ext cx="2362200" cy="461665"/>
          </a:xfrm>
          <a:prstGeom prst="rect">
            <a:avLst/>
          </a:prstGeom>
          <a:noFill/>
        </p:spPr>
        <p:txBody>
          <a:bodyPr wrap="square" rtlCol="0">
            <a:spAutoFit/>
          </a:bodyPr>
          <a:lstStyle/>
          <a:p>
            <a:r>
              <a:rPr lang="en-US" sz="2400" b="1" u="sng" dirty="0" smtClean="0">
                <a:solidFill>
                  <a:srgbClr val="FF0000"/>
                </a:solidFill>
              </a:rPr>
              <a:t>July    2019 </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28600"/>
            <a:ext cx="2286000" cy="461665"/>
          </a:xfrm>
          <a:prstGeom prst="rect">
            <a:avLst/>
          </a:prstGeom>
          <a:noFill/>
        </p:spPr>
        <p:txBody>
          <a:bodyPr wrap="square" rtlCol="0">
            <a:spAutoFit/>
          </a:bodyPr>
          <a:lstStyle/>
          <a:p>
            <a:r>
              <a:rPr lang="en-US" sz="2400" b="1" u="sng" dirty="0" smtClean="0">
                <a:solidFill>
                  <a:srgbClr val="FF0000"/>
                </a:solidFill>
              </a:rPr>
              <a:t>August   2019 </a:t>
            </a:r>
            <a:endParaRPr lang="en-US" sz="2400" b="1" u="sng" dirty="0">
              <a:solidFill>
                <a:srgbClr val="FF0000"/>
              </a:solidFill>
            </a:endParaRPr>
          </a:p>
        </p:txBody>
      </p:sp>
      <p:graphicFrame>
        <p:nvGraphicFramePr>
          <p:cNvPr id="5" name="Table 4"/>
          <p:cNvGraphicFramePr>
            <a:graphicFrameLocks noGrp="1"/>
          </p:cNvGraphicFramePr>
          <p:nvPr/>
        </p:nvGraphicFramePr>
        <p:xfrm>
          <a:off x="228600" y="838198"/>
          <a:ext cx="4876800" cy="5516034"/>
        </p:xfrm>
        <a:graphic>
          <a:graphicData uri="http://schemas.openxmlformats.org/drawingml/2006/table">
            <a:tbl>
              <a:tblPr/>
              <a:tblGrid>
                <a:gridCol w="4876800"/>
              </a:tblGrid>
              <a:tr h="324472">
                <a:tc>
                  <a:txBody>
                    <a:bodyPr/>
                    <a:lstStyle/>
                    <a:p>
                      <a:pPr marL="0" marR="0" algn="ctr">
                        <a:lnSpc>
                          <a:spcPct val="115000"/>
                        </a:lnSpc>
                        <a:spcBef>
                          <a:spcPts val="0"/>
                        </a:spcBef>
                        <a:spcAft>
                          <a:spcPts val="0"/>
                        </a:spcAft>
                      </a:pPr>
                      <a:r>
                        <a:rPr lang="en-US" sz="1400" b="1" dirty="0">
                          <a:solidFill>
                            <a:srgbClr val="0070C0"/>
                          </a:solidFill>
                          <a:latin typeface="Calibri"/>
                          <a:ea typeface="Calibri"/>
                          <a:cs typeface="Times New Roman"/>
                        </a:rPr>
                        <a:t>Activity with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18">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11-08-19 Blood Donation camp at jassur, 34 Blood Units donated to Dr. RPGDC Tanda . </a:t>
                      </a:r>
                      <a:endParaRPr lang="en-US"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18">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15-08-19  A special Bhajan at Old age home and distributed fruits and sai Bibhuti Prashadam </a:t>
                      </a:r>
                      <a:endParaRPr lang="en-US"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18">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18-08-19 Blood Donation Camp at  Khera, 57Blood units donated to Dr. RPGDC Tanda </a:t>
                      </a:r>
                      <a:endParaRPr lang="en-US"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18">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18-08-19 started  one Water project Sai Jal dhara se Prem dhara (Hand pump) with reversible Machine for Villagers  </a:t>
                      </a:r>
                      <a:endParaRPr lang="en-US"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72">
                <a:tc>
                  <a:txBody>
                    <a:bodyPr/>
                    <a:lstStyle/>
                    <a:p>
                      <a:pPr marL="0" marR="0">
                        <a:lnSpc>
                          <a:spcPct val="115000"/>
                        </a:lnSpc>
                        <a:spcBef>
                          <a:spcPts val="0"/>
                        </a:spcBef>
                        <a:spcAft>
                          <a:spcPts val="0"/>
                        </a:spcAft>
                      </a:pPr>
                      <a:r>
                        <a:rPr lang="en-US" sz="1200" b="1">
                          <a:solidFill>
                            <a:srgbClr val="0D0D0D"/>
                          </a:solidFill>
                          <a:latin typeface="Calibri"/>
                          <a:ea typeface="Calibri"/>
                          <a:cs typeface="Times New Roman"/>
                        </a:rPr>
                        <a:t>19-08-19 Tree plantation at Samiti level</a:t>
                      </a:r>
                      <a:endParaRPr lang="en-US" sz="1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418">
                <a:tc>
                  <a:txBody>
                    <a:bodyPr/>
                    <a:lstStyle/>
                    <a:p>
                      <a:pPr marL="0" marR="0">
                        <a:lnSpc>
                          <a:spcPct val="115000"/>
                        </a:lnSpc>
                        <a:spcBef>
                          <a:spcPts val="0"/>
                        </a:spcBef>
                        <a:spcAft>
                          <a:spcPts val="0"/>
                        </a:spcAft>
                      </a:pPr>
                      <a:r>
                        <a:rPr lang="en-US" sz="1200" b="1" dirty="0">
                          <a:solidFill>
                            <a:srgbClr val="0D0D0D"/>
                          </a:solidFill>
                          <a:latin typeface="Calibri"/>
                          <a:ea typeface="Calibri"/>
                          <a:cs typeface="Times New Roman"/>
                        </a:rPr>
                        <a:t>23-08-19 </a:t>
                      </a:r>
                      <a:r>
                        <a:rPr lang="en-US" sz="1200" b="1" dirty="0" err="1">
                          <a:solidFill>
                            <a:srgbClr val="0D0D0D"/>
                          </a:solidFill>
                          <a:latin typeface="Calibri"/>
                          <a:ea typeface="Calibri"/>
                          <a:cs typeface="Times New Roman"/>
                        </a:rPr>
                        <a:t>Janmaastmi</a:t>
                      </a:r>
                      <a:r>
                        <a:rPr lang="en-US" sz="1200" b="1" dirty="0">
                          <a:solidFill>
                            <a:srgbClr val="0D0D0D"/>
                          </a:solidFill>
                          <a:latin typeface="Calibri"/>
                          <a:ea typeface="Calibri"/>
                          <a:cs typeface="Times New Roman"/>
                        </a:rPr>
                        <a:t> Program at </a:t>
                      </a:r>
                      <a:r>
                        <a:rPr lang="en-US" sz="1200" b="1" dirty="0" err="1">
                          <a:solidFill>
                            <a:srgbClr val="0D0D0D"/>
                          </a:solidFill>
                          <a:latin typeface="Calibri"/>
                          <a:ea typeface="Calibri"/>
                          <a:cs typeface="Times New Roman"/>
                        </a:rPr>
                        <a:t>samiti</a:t>
                      </a:r>
                      <a:r>
                        <a:rPr lang="en-US" sz="1200" b="1" dirty="0">
                          <a:solidFill>
                            <a:srgbClr val="0D0D0D"/>
                          </a:solidFill>
                          <a:latin typeface="Calibri"/>
                          <a:ea typeface="Calibri"/>
                          <a:cs typeface="Times New Roman"/>
                        </a:rPr>
                        <a:t> level </a:t>
                      </a:r>
                      <a:r>
                        <a:rPr lang="en-US" sz="1200" b="1" dirty="0" err="1">
                          <a:solidFill>
                            <a:srgbClr val="0D0D0D"/>
                          </a:solidFill>
                          <a:latin typeface="Calibri"/>
                          <a:ea typeface="Calibri"/>
                          <a:cs typeface="Times New Roman"/>
                        </a:rPr>
                        <a:t>Bhajan</a:t>
                      </a:r>
                      <a:r>
                        <a:rPr lang="en-US" sz="1200" b="1" dirty="0">
                          <a:solidFill>
                            <a:srgbClr val="0D0D0D"/>
                          </a:solidFill>
                          <a:latin typeface="Calibri"/>
                          <a:ea typeface="Calibri"/>
                          <a:cs typeface="Times New Roman"/>
                        </a:rPr>
                        <a:t> and </a:t>
                      </a:r>
                      <a:r>
                        <a:rPr lang="en-US" sz="1200" b="1" dirty="0" err="1">
                          <a:solidFill>
                            <a:srgbClr val="0D0D0D"/>
                          </a:solidFill>
                          <a:latin typeface="Calibri"/>
                          <a:ea typeface="Calibri"/>
                          <a:cs typeface="Times New Roman"/>
                        </a:rPr>
                        <a:t>Balvikas</a:t>
                      </a:r>
                      <a:r>
                        <a:rPr lang="en-US" sz="1200" b="1" dirty="0">
                          <a:solidFill>
                            <a:srgbClr val="0D0D0D"/>
                          </a:solidFill>
                          <a:latin typeface="Calibri"/>
                          <a:ea typeface="Calibri"/>
                          <a:cs typeface="Times New Roman"/>
                        </a:rPr>
                        <a:t> program  with Little- Little Krishna</a:t>
                      </a:r>
                      <a:endParaRPr lang="en-US"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48" name="Rectangle 12" descr="IMG-20190715-WA0121 - Copy"/>
          <p:cNvSpPr>
            <a:spLocks noChangeArrowheads="1"/>
          </p:cNvSpPr>
          <p:nvPr/>
        </p:nvSpPr>
        <p:spPr bwMode="auto">
          <a:xfrm>
            <a:off x="5410200" y="1219200"/>
            <a:ext cx="1752600" cy="1163638"/>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7" name="Rectangle 11" descr="IMG-20190715-WA0120 - Copy"/>
          <p:cNvSpPr>
            <a:spLocks noChangeArrowheads="1"/>
          </p:cNvSpPr>
          <p:nvPr/>
        </p:nvSpPr>
        <p:spPr bwMode="auto">
          <a:xfrm>
            <a:off x="7315200" y="1219200"/>
            <a:ext cx="1600200" cy="1077912"/>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6" name="Rectangle 10" descr="IMG-20190818-WA0179 - Copy"/>
          <p:cNvSpPr>
            <a:spLocks noChangeArrowheads="1"/>
          </p:cNvSpPr>
          <p:nvPr/>
        </p:nvSpPr>
        <p:spPr bwMode="auto">
          <a:xfrm>
            <a:off x="5410200" y="2514600"/>
            <a:ext cx="1752600" cy="12954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5" name="Rectangle 9" descr="IMG-20190818-WA0187"/>
          <p:cNvSpPr>
            <a:spLocks noChangeArrowheads="1"/>
          </p:cNvSpPr>
          <p:nvPr/>
        </p:nvSpPr>
        <p:spPr bwMode="auto">
          <a:xfrm>
            <a:off x="7315200" y="2438400"/>
            <a:ext cx="1600200" cy="1304925"/>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1" name="Rectangle 5" descr="IMG-20190810-WA0100"/>
          <p:cNvSpPr>
            <a:spLocks noChangeArrowheads="1"/>
          </p:cNvSpPr>
          <p:nvPr/>
        </p:nvSpPr>
        <p:spPr bwMode="auto">
          <a:xfrm>
            <a:off x="7315200" y="228600"/>
            <a:ext cx="1219200" cy="914400"/>
          </a:xfrm>
          <a:prstGeom prst="rect">
            <a:avLst/>
          </a:prstGeom>
          <a:blipFill dpi="0" rotWithShape="0">
            <a:blip r:embed="rId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0" name="Rectangle 4" descr="IMG-20190824-WA0005"/>
          <p:cNvSpPr>
            <a:spLocks noChangeArrowheads="1"/>
          </p:cNvSpPr>
          <p:nvPr/>
        </p:nvSpPr>
        <p:spPr bwMode="auto">
          <a:xfrm>
            <a:off x="5867400" y="228600"/>
            <a:ext cx="1274762" cy="914400"/>
          </a:xfrm>
          <a:prstGeom prst="rect">
            <a:avLst/>
          </a:prstGeom>
          <a:blipFill dpi="0" rotWithShape="0">
            <a:blip r:embed="rId7"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39" name="Rectangle 3" descr="IMG-20191009-WA0102 - Copy"/>
          <p:cNvSpPr>
            <a:spLocks noChangeArrowheads="1"/>
          </p:cNvSpPr>
          <p:nvPr/>
        </p:nvSpPr>
        <p:spPr bwMode="auto">
          <a:xfrm>
            <a:off x="5410200" y="5257800"/>
            <a:ext cx="1752600" cy="1352550"/>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4" name="Rectangle 8" descr="IMG-20190819-WA0145"/>
          <p:cNvSpPr>
            <a:spLocks noChangeArrowheads="1"/>
          </p:cNvSpPr>
          <p:nvPr/>
        </p:nvSpPr>
        <p:spPr bwMode="auto">
          <a:xfrm>
            <a:off x="5410200" y="3886200"/>
            <a:ext cx="1752600" cy="1295400"/>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38" name="Rectangle 2" descr="IMG-20191009-WA0136"/>
          <p:cNvSpPr>
            <a:spLocks noChangeArrowheads="1"/>
          </p:cNvSpPr>
          <p:nvPr/>
        </p:nvSpPr>
        <p:spPr bwMode="auto">
          <a:xfrm>
            <a:off x="7315200" y="5257800"/>
            <a:ext cx="1600200" cy="1347787"/>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37" name="Rectangle 1" descr="IMG-20191009-WA0133 (1)"/>
          <p:cNvSpPr>
            <a:spLocks noChangeArrowheads="1"/>
          </p:cNvSpPr>
          <p:nvPr/>
        </p:nvSpPr>
        <p:spPr bwMode="auto">
          <a:xfrm>
            <a:off x="7315200" y="3886200"/>
            <a:ext cx="1600200" cy="1271587"/>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447801"/>
          <a:ext cx="4038600" cy="5138147"/>
        </p:xfrm>
        <a:graphic>
          <a:graphicData uri="http://schemas.openxmlformats.org/drawingml/2006/table">
            <a:tbl>
              <a:tblPr/>
              <a:tblGrid>
                <a:gridCol w="4038600"/>
              </a:tblGrid>
              <a:tr h="317772">
                <a:tc>
                  <a:txBody>
                    <a:bodyPr/>
                    <a:lstStyle/>
                    <a:p>
                      <a:pPr marL="0" marR="0" algn="ctr">
                        <a:lnSpc>
                          <a:spcPct val="115000"/>
                        </a:lnSpc>
                        <a:spcBef>
                          <a:spcPts val="0"/>
                        </a:spcBef>
                        <a:spcAft>
                          <a:spcPts val="0"/>
                        </a:spcAft>
                      </a:pPr>
                      <a:r>
                        <a:rPr lang="en-US" sz="2000" b="1" dirty="0">
                          <a:solidFill>
                            <a:srgbClr val="0070C0"/>
                          </a:solidFill>
                          <a:latin typeface="Calibri"/>
                          <a:ea typeface="Calibri"/>
                          <a:cs typeface="Times New Roman"/>
                        </a:rPr>
                        <a:t>Activity with date </a:t>
                      </a:r>
                      <a:endParaRPr lang="en-US" sz="2000" dirty="0">
                        <a:solidFill>
                          <a:srgbClr val="0070C0"/>
                        </a:solidFill>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78">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01-09-19 Distt Kangra (Himachal) Seva dal Visited District Jalandhar (Punjab) for the help for needy all villagers. Clean the house and school. This area was under water due to heavy rain.</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1">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03-09-19 Visit Anathasram distributed 44 bathroom sleepers.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85">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15-09-19 Blood Donation camp at Nagrota  bagwna. 54 blood units donated to Dr. RPGDC Tanda.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78">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15-09-19  Zonal Level Declamation at Dheera (Palampur) 26 students participated the declamation contest. First three participants selected to District Level competition.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85">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22-09-19 Medical Camp at Kotla Behar total OPD 221 , distributed free medicines and checkup.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581">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27,28-09-19 </a:t>
                      </a:r>
                      <a:r>
                        <a:rPr lang="en-US" sz="1100" b="1" dirty="0" err="1">
                          <a:solidFill>
                            <a:srgbClr val="000000"/>
                          </a:solidFill>
                          <a:latin typeface="Calibri"/>
                          <a:ea typeface="Calibri"/>
                          <a:cs typeface="Times New Roman"/>
                        </a:rPr>
                        <a:t>Shirdi</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baba</a:t>
                      </a:r>
                      <a:r>
                        <a:rPr lang="en-US" sz="1100" b="1" dirty="0">
                          <a:solidFill>
                            <a:srgbClr val="000000"/>
                          </a:solidFill>
                          <a:latin typeface="Calibri"/>
                          <a:ea typeface="Calibri"/>
                          <a:cs typeface="Times New Roman"/>
                        </a:rPr>
                        <a:t> Birthday celebration </a:t>
                      </a:r>
                      <a:r>
                        <a:rPr lang="en-US" sz="1100" b="1" dirty="0" err="1">
                          <a:solidFill>
                            <a:srgbClr val="000000"/>
                          </a:solidFill>
                          <a:latin typeface="Calibri"/>
                          <a:ea typeface="Calibri"/>
                          <a:cs typeface="Times New Roman"/>
                        </a:rPr>
                        <a:t>Samiti</a:t>
                      </a:r>
                      <a:r>
                        <a:rPr lang="en-US" sz="1100" b="1" dirty="0">
                          <a:solidFill>
                            <a:srgbClr val="000000"/>
                          </a:solidFill>
                          <a:latin typeface="Calibri"/>
                          <a:ea typeface="Calibri"/>
                          <a:cs typeface="Times New Roman"/>
                        </a:rPr>
                        <a:t> wise 24Hrs.  Sequence </a:t>
                      </a:r>
                      <a:r>
                        <a:rPr lang="en-US" sz="1100" b="1" dirty="0" err="1">
                          <a:solidFill>
                            <a:srgbClr val="000000"/>
                          </a:solidFill>
                          <a:latin typeface="Calibri"/>
                          <a:ea typeface="Calibri"/>
                          <a:cs typeface="Times New Roman"/>
                        </a:rPr>
                        <a:t>Bhajan</a:t>
                      </a:r>
                      <a:r>
                        <a:rPr lang="en-US" sz="1100" b="1" dirty="0">
                          <a:solidFill>
                            <a:srgbClr val="000000"/>
                          </a:solidFill>
                          <a:latin typeface="Calibri"/>
                          <a:ea typeface="Calibri"/>
                          <a:cs typeface="Times New Roman"/>
                        </a:rPr>
                        <a:t> and Bal </a:t>
                      </a:r>
                      <a:r>
                        <a:rPr lang="en-US" sz="1100" b="1" dirty="0" err="1">
                          <a:solidFill>
                            <a:srgbClr val="000000"/>
                          </a:solidFill>
                          <a:latin typeface="Calibri"/>
                          <a:ea typeface="Calibri"/>
                          <a:cs typeface="Times New Roman"/>
                        </a:rPr>
                        <a:t>Vikas</a:t>
                      </a:r>
                      <a:r>
                        <a:rPr lang="en-US" sz="1100" b="1" dirty="0">
                          <a:solidFill>
                            <a:srgbClr val="000000"/>
                          </a:solidFill>
                          <a:latin typeface="Calibri"/>
                          <a:ea typeface="Calibri"/>
                          <a:cs typeface="Times New Roman"/>
                        </a:rPr>
                        <a:t> Program at </a:t>
                      </a:r>
                      <a:r>
                        <a:rPr lang="en-US" sz="1100" b="1" dirty="0" err="1">
                          <a:solidFill>
                            <a:srgbClr val="000000"/>
                          </a:solidFill>
                          <a:latin typeface="Calibri"/>
                          <a:ea typeface="Calibri"/>
                          <a:cs typeface="Times New Roman"/>
                        </a:rPr>
                        <a:t>Samiti</a:t>
                      </a:r>
                      <a:r>
                        <a:rPr lang="en-US" sz="1100" b="1" dirty="0">
                          <a:solidFill>
                            <a:srgbClr val="000000"/>
                          </a:solidFill>
                          <a:latin typeface="Calibri"/>
                          <a:ea typeface="Calibri"/>
                          <a:cs typeface="Times New Roman"/>
                        </a:rPr>
                        <a:t> Level.</a:t>
                      </a:r>
                      <a:endParaRPr lang="en-US" sz="1100" dirty="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581">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29-09-19  Zonal level Declamation at Kangra (Dharmshala). First three participants selected to District Level competition.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78">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29-09-19 Navratyre started with Jyoti Prajvalan and Bhajan, Sunder kand program. Marriage Dham material given to needy Family on Girl marriage.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85">
                <a:tc>
                  <a:txBody>
                    <a:bodyPr/>
                    <a:lstStyle/>
                    <a:p>
                      <a:pPr marL="0" marR="0">
                        <a:lnSpc>
                          <a:spcPct val="115000"/>
                        </a:lnSpc>
                        <a:spcBef>
                          <a:spcPts val="0"/>
                        </a:spcBef>
                        <a:spcAft>
                          <a:spcPts val="0"/>
                        </a:spcAft>
                      </a:pPr>
                      <a:r>
                        <a:rPr lang="en-US" sz="1100" b="1">
                          <a:solidFill>
                            <a:srgbClr val="000000"/>
                          </a:solidFill>
                          <a:latin typeface="Calibri"/>
                          <a:ea typeface="Calibri"/>
                          <a:cs typeface="Times New Roman"/>
                        </a:rPr>
                        <a:t>29-09-19 youth conference at Sri sathya Sai seva Samiti Bankhandi 56 youth participated there.  </a:t>
                      </a:r>
                      <a:endParaRPr lang="en-US" sz="110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85">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30-09-19  9:00 Pm to 01-10-19 7:00 Am attend </a:t>
                      </a:r>
                      <a:r>
                        <a:rPr lang="en-US" sz="1100" b="1" dirty="0" err="1">
                          <a:solidFill>
                            <a:srgbClr val="000000"/>
                          </a:solidFill>
                          <a:latin typeface="Calibri"/>
                          <a:ea typeface="Calibri"/>
                          <a:cs typeface="Times New Roman"/>
                        </a:rPr>
                        <a:t>Bhajan</a:t>
                      </a:r>
                      <a:r>
                        <a:rPr lang="en-US" sz="1100" b="1" dirty="0">
                          <a:solidFill>
                            <a:srgbClr val="000000"/>
                          </a:solidFill>
                          <a:latin typeface="Calibri"/>
                          <a:ea typeface="Calibri"/>
                          <a:cs typeface="Times New Roman"/>
                        </a:rPr>
                        <a:t> (94Hrs) at </a:t>
                      </a:r>
                      <a:r>
                        <a:rPr lang="en-US" sz="1100" b="1" dirty="0" err="1">
                          <a:solidFill>
                            <a:srgbClr val="000000"/>
                          </a:solidFill>
                          <a:latin typeface="Calibri"/>
                          <a:ea typeface="Calibri"/>
                          <a:cs typeface="Times New Roman"/>
                        </a:rPr>
                        <a:t>Pujarli</a:t>
                      </a:r>
                      <a:r>
                        <a:rPr lang="en-US" sz="1100" b="1" dirty="0">
                          <a:solidFill>
                            <a:srgbClr val="000000"/>
                          </a:solidFill>
                          <a:latin typeface="Calibri"/>
                          <a:ea typeface="Calibri"/>
                          <a:cs typeface="Times New Roman"/>
                        </a:rPr>
                        <a:t> 43 devotees of </a:t>
                      </a:r>
                      <a:r>
                        <a:rPr lang="en-US" sz="1100" b="1" dirty="0" err="1">
                          <a:solidFill>
                            <a:srgbClr val="000000"/>
                          </a:solidFill>
                          <a:latin typeface="Calibri"/>
                          <a:ea typeface="Calibri"/>
                          <a:cs typeface="Times New Roman"/>
                        </a:rPr>
                        <a:t>distt</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kangra</a:t>
                      </a:r>
                      <a:r>
                        <a:rPr lang="en-US" sz="1100" b="1" dirty="0">
                          <a:solidFill>
                            <a:srgbClr val="000000"/>
                          </a:solidFill>
                          <a:latin typeface="Calibri"/>
                          <a:ea typeface="Calibri"/>
                          <a:cs typeface="Times New Roman"/>
                        </a:rPr>
                        <a:t>  </a:t>
                      </a:r>
                      <a:endParaRPr lang="en-US" sz="1100" dirty="0">
                        <a:latin typeface="Calibri"/>
                        <a:ea typeface="Calibri"/>
                        <a:cs typeface="Times New Roman"/>
                      </a:endParaRPr>
                    </a:p>
                  </a:txBody>
                  <a:tcPr marL="38045" marR="38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16" name="Rectangle 20" descr="IMG-20190901-WA0117"/>
          <p:cNvSpPr>
            <a:spLocks noChangeArrowheads="1"/>
          </p:cNvSpPr>
          <p:nvPr/>
        </p:nvSpPr>
        <p:spPr bwMode="auto">
          <a:xfrm>
            <a:off x="2743200" y="228600"/>
            <a:ext cx="1390651" cy="1143000"/>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19" descr="IMG-20190901-WA0122"/>
          <p:cNvSpPr>
            <a:spLocks noChangeArrowheads="1"/>
          </p:cNvSpPr>
          <p:nvPr/>
        </p:nvSpPr>
        <p:spPr bwMode="auto">
          <a:xfrm>
            <a:off x="4267200" y="228600"/>
            <a:ext cx="1265238" cy="12954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2" name="Rectangle 16" descr="IMG-20190915-WA0138"/>
          <p:cNvSpPr>
            <a:spLocks noChangeArrowheads="1"/>
          </p:cNvSpPr>
          <p:nvPr/>
        </p:nvSpPr>
        <p:spPr bwMode="auto">
          <a:xfrm>
            <a:off x="5638801" y="228600"/>
            <a:ext cx="990599" cy="838200"/>
          </a:xfrm>
          <a:prstGeom prst="rect">
            <a:avLst/>
          </a:prstGeom>
          <a:blipFill dpi="0" rotWithShape="0">
            <a:blip r:embed="rId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1" name="Rectangle 15" descr="IMG-20190915-WA0082"/>
          <p:cNvSpPr>
            <a:spLocks noChangeArrowheads="1"/>
          </p:cNvSpPr>
          <p:nvPr/>
        </p:nvSpPr>
        <p:spPr bwMode="auto">
          <a:xfrm>
            <a:off x="5638800" y="1143000"/>
            <a:ext cx="990600" cy="1163638"/>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0" name="Rectangle 14" descr="IMG-20190916-WA0089"/>
          <p:cNvSpPr>
            <a:spLocks noChangeArrowheads="1"/>
          </p:cNvSpPr>
          <p:nvPr/>
        </p:nvSpPr>
        <p:spPr bwMode="auto">
          <a:xfrm>
            <a:off x="7696200" y="152400"/>
            <a:ext cx="1273175" cy="12954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Rectangle 13" descr="IMG-20190916-WA0086"/>
          <p:cNvSpPr>
            <a:spLocks noChangeArrowheads="1"/>
          </p:cNvSpPr>
          <p:nvPr/>
        </p:nvSpPr>
        <p:spPr bwMode="auto">
          <a:xfrm>
            <a:off x="7696200" y="1524000"/>
            <a:ext cx="1295399" cy="123825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10" descr="IMG-20190929-WA0020"/>
          <p:cNvSpPr>
            <a:spLocks noChangeArrowheads="1"/>
          </p:cNvSpPr>
          <p:nvPr/>
        </p:nvSpPr>
        <p:spPr bwMode="auto">
          <a:xfrm>
            <a:off x="6705600" y="228600"/>
            <a:ext cx="893762" cy="838200"/>
          </a:xfrm>
          <a:prstGeom prst="rect">
            <a:avLst/>
          </a:prstGeom>
          <a:blipFill dpi="0" rotWithShape="0">
            <a:blip r:embed="rId8"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5" name="Rectangle 9" descr="IMG-20190928-WA0232"/>
          <p:cNvSpPr>
            <a:spLocks noChangeArrowheads="1"/>
          </p:cNvSpPr>
          <p:nvPr/>
        </p:nvSpPr>
        <p:spPr bwMode="auto">
          <a:xfrm>
            <a:off x="6705600" y="1143000"/>
            <a:ext cx="914400" cy="1066800"/>
          </a:xfrm>
          <a:prstGeom prst="rect">
            <a:avLst/>
          </a:prstGeom>
          <a:blipFill dpi="0" rotWithShape="0">
            <a:blip r:embed="rId9"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3" name="Rectangle 7" descr="IMG20190929104831"/>
          <p:cNvSpPr>
            <a:spLocks noChangeArrowheads="1"/>
          </p:cNvSpPr>
          <p:nvPr/>
        </p:nvSpPr>
        <p:spPr bwMode="auto">
          <a:xfrm>
            <a:off x="5638800" y="2362200"/>
            <a:ext cx="990600" cy="1084263"/>
          </a:xfrm>
          <a:prstGeom prst="rect">
            <a:avLst/>
          </a:prstGeom>
          <a:blipFill dpi="0" rotWithShape="0">
            <a:blip r:embed="rId10"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2" name="Rectangle 6" descr="IMG20190929102844"/>
          <p:cNvSpPr>
            <a:spLocks noChangeArrowheads="1"/>
          </p:cNvSpPr>
          <p:nvPr/>
        </p:nvSpPr>
        <p:spPr bwMode="auto">
          <a:xfrm>
            <a:off x="7696200" y="2895600"/>
            <a:ext cx="1276350" cy="1084263"/>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8" name="Rectangle 12" descr="IMG-20190922-WA0167"/>
          <p:cNvSpPr>
            <a:spLocks noChangeArrowheads="1"/>
          </p:cNvSpPr>
          <p:nvPr/>
        </p:nvSpPr>
        <p:spPr bwMode="auto">
          <a:xfrm>
            <a:off x="4343401" y="2895600"/>
            <a:ext cx="1219200" cy="1138237"/>
          </a:xfrm>
          <a:prstGeom prst="rect">
            <a:avLst/>
          </a:prstGeom>
          <a:blipFill dpi="0" rotWithShape="0">
            <a:blip r:embed="rId1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Rectangle 11" descr="IMG-20190914-WA0087"/>
          <p:cNvSpPr>
            <a:spLocks noChangeArrowheads="1"/>
          </p:cNvSpPr>
          <p:nvPr/>
        </p:nvSpPr>
        <p:spPr bwMode="auto">
          <a:xfrm>
            <a:off x="4343400" y="1676400"/>
            <a:ext cx="1212850" cy="1138237"/>
          </a:xfrm>
          <a:prstGeom prst="rect">
            <a:avLst/>
          </a:prstGeom>
          <a:blipFill dpi="0" rotWithShape="0">
            <a:blip r:embed="rId1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Rectangle 18" descr="IMG-20190920-WA0145"/>
          <p:cNvSpPr>
            <a:spLocks noChangeArrowheads="1"/>
          </p:cNvSpPr>
          <p:nvPr/>
        </p:nvSpPr>
        <p:spPr bwMode="auto">
          <a:xfrm>
            <a:off x="6705600" y="2286000"/>
            <a:ext cx="914400" cy="1260475"/>
          </a:xfrm>
          <a:prstGeom prst="rect">
            <a:avLst/>
          </a:prstGeom>
          <a:blipFill dpi="0" rotWithShape="0">
            <a:blip r:embed="rId1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3" name="Rectangle 17" descr="IMG-20190920-WA0132"/>
          <p:cNvSpPr>
            <a:spLocks noChangeArrowheads="1"/>
          </p:cNvSpPr>
          <p:nvPr/>
        </p:nvSpPr>
        <p:spPr bwMode="auto">
          <a:xfrm>
            <a:off x="6705600" y="3581400"/>
            <a:ext cx="914400" cy="1219200"/>
          </a:xfrm>
          <a:prstGeom prst="rect">
            <a:avLst/>
          </a:prstGeom>
          <a:blipFill dpi="0" rotWithShape="0">
            <a:blip r:embed="rId1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Rectangle 5" descr="IMG-20190929-WA0014"/>
          <p:cNvSpPr>
            <a:spLocks noChangeArrowheads="1"/>
          </p:cNvSpPr>
          <p:nvPr/>
        </p:nvSpPr>
        <p:spPr bwMode="auto">
          <a:xfrm>
            <a:off x="5638800" y="3581400"/>
            <a:ext cx="990600" cy="1212850"/>
          </a:xfrm>
          <a:prstGeom prst="rect">
            <a:avLst/>
          </a:prstGeom>
          <a:blipFill dpi="0" rotWithShape="0">
            <a:blip r:embed="rId1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0" name="Rectangle 4" descr="IMG-20190824-WA0003"/>
          <p:cNvSpPr>
            <a:spLocks noChangeArrowheads="1"/>
          </p:cNvSpPr>
          <p:nvPr/>
        </p:nvSpPr>
        <p:spPr bwMode="auto">
          <a:xfrm>
            <a:off x="7696200" y="4114800"/>
            <a:ext cx="1274762" cy="1212850"/>
          </a:xfrm>
          <a:prstGeom prst="rect">
            <a:avLst/>
          </a:prstGeom>
          <a:blipFill dpi="0" rotWithShape="0">
            <a:blip r:embed="rId1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 name="Rectangle 3" descr="IMG20190929170308"/>
          <p:cNvSpPr>
            <a:spLocks noChangeArrowheads="1"/>
          </p:cNvSpPr>
          <p:nvPr/>
        </p:nvSpPr>
        <p:spPr bwMode="auto">
          <a:xfrm>
            <a:off x="4419600" y="4267200"/>
            <a:ext cx="1066800" cy="1052513"/>
          </a:xfrm>
          <a:prstGeom prst="rect">
            <a:avLst/>
          </a:prstGeom>
          <a:blipFill dpi="0" rotWithShape="0">
            <a:blip r:embed="rId1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 name="Rectangle 2" descr="IMG20190929171143"/>
          <p:cNvSpPr>
            <a:spLocks noChangeArrowheads="1"/>
          </p:cNvSpPr>
          <p:nvPr/>
        </p:nvSpPr>
        <p:spPr bwMode="auto">
          <a:xfrm>
            <a:off x="7696200" y="5486400"/>
            <a:ext cx="1274762" cy="1128713"/>
          </a:xfrm>
          <a:prstGeom prst="rect">
            <a:avLst/>
          </a:prstGeom>
          <a:blipFill dpi="0" rotWithShape="0">
            <a:blip r:embed="rId1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4" name="Rectangle 8" descr="IMG20190929115457"/>
          <p:cNvSpPr>
            <a:spLocks noChangeArrowheads="1"/>
          </p:cNvSpPr>
          <p:nvPr/>
        </p:nvSpPr>
        <p:spPr bwMode="auto">
          <a:xfrm>
            <a:off x="4419600" y="5486400"/>
            <a:ext cx="1066800" cy="1084263"/>
          </a:xfrm>
          <a:prstGeom prst="rect">
            <a:avLst/>
          </a:prstGeom>
          <a:blipFill dpi="0" rotWithShape="0">
            <a:blip r:embed="rId20"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 name="Rectangle 1" descr="IMG-20191001-WA0000"/>
          <p:cNvSpPr>
            <a:spLocks noChangeArrowheads="1"/>
          </p:cNvSpPr>
          <p:nvPr/>
        </p:nvSpPr>
        <p:spPr bwMode="auto">
          <a:xfrm>
            <a:off x="5638800" y="4953000"/>
            <a:ext cx="1979613" cy="1676400"/>
          </a:xfrm>
          <a:prstGeom prst="rect">
            <a:avLst/>
          </a:prstGeom>
          <a:blipFill dpi="0" rotWithShape="0">
            <a:blip r:embed="rId2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304800" y="381000"/>
            <a:ext cx="2286000" cy="830997"/>
          </a:xfrm>
          <a:prstGeom prst="rect">
            <a:avLst/>
          </a:prstGeom>
          <a:noFill/>
        </p:spPr>
        <p:txBody>
          <a:bodyPr wrap="square" rtlCol="0">
            <a:spAutoFit/>
          </a:bodyPr>
          <a:lstStyle/>
          <a:p>
            <a:pPr algn="ctr"/>
            <a:r>
              <a:rPr lang="en-US" sz="2400" b="1" u="sng" dirty="0" smtClean="0">
                <a:solidFill>
                  <a:srgbClr val="FF0000"/>
                </a:solidFill>
              </a:rPr>
              <a:t>September    2019 </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685799"/>
          <a:ext cx="8305800" cy="5952291"/>
        </p:xfrm>
        <a:graphic>
          <a:graphicData uri="http://schemas.openxmlformats.org/drawingml/2006/table">
            <a:tbl>
              <a:tblPr/>
              <a:tblGrid>
                <a:gridCol w="8305800"/>
              </a:tblGrid>
              <a:tr h="306778">
                <a:tc>
                  <a:txBody>
                    <a:bodyPr/>
                    <a:lstStyle/>
                    <a:p>
                      <a:pPr marL="0" marR="0" algn="ctr">
                        <a:lnSpc>
                          <a:spcPct val="115000"/>
                        </a:lnSpc>
                        <a:spcBef>
                          <a:spcPts val="0"/>
                        </a:spcBef>
                        <a:spcAft>
                          <a:spcPts val="0"/>
                        </a:spcAft>
                      </a:pPr>
                      <a:r>
                        <a:rPr lang="en-US" sz="1800" b="1" dirty="0">
                          <a:solidFill>
                            <a:srgbClr val="0070C0"/>
                          </a:solidFill>
                          <a:latin typeface="Calibri"/>
                          <a:ea typeface="Calibri"/>
                          <a:cs typeface="Times New Roman"/>
                        </a:rPr>
                        <a:t>Activity with date </a:t>
                      </a:r>
                      <a:endParaRPr lang="en-US" sz="1800" dirty="0">
                        <a:solidFill>
                          <a:srgbClr val="0070C0"/>
                        </a:solidFill>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954">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2</a:t>
                      </a:r>
                      <a:r>
                        <a:rPr lang="en-US" sz="1200" b="1" baseline="30000" dirty="0">
                          <a:solidFill>
                            <a:srgbClr val="000000"/>
                          </a:solidFill>
                          <a:latin typeface="Calibri"/>
                          <a:ea typeface="Calibri"/>
                          <a:cs typeface="Times New Roman"/>
                        </a:rPr>
                        <a:t>nd</a:t>
                      </a:r>
                      <a:r>
                        <a:rPr lang="en-US" sz="1200" b="1" dirty="0">
                          <a:solidFill>
                            <a:srgbClr val="000000"/>
                          </a:solidFill>
                          <a:latin typeface="Calibri"/>
                          <a:ea typeface="Calibri"/>
                          <a:cs typeface="Times New Roman"/>
                        </a:rPr>
                        <a:t> October celebrated as a </a:t>
                      </a:r>
                      <a:r>
                        <a:rPr lang="en-US" sz="1200" b="1" dirty="0" err="1">
                          <a:solidFill>
                            <a:srgbClr val="000000"/>
                          </a:solidFill>
                          <a:latin typeface="Calibri"/>
                          <a:ea typeface="Calibri"/>
                          <a:cs typeface="Times New Roman"/>
                        </a:rPr>
                        <a:t>Swachta</a:t>
                      </a:r>
                      <a:r>
                        <a:rPr lang="en-US" sz="1200" b="1" dirty="0">
                          <a:solidFill>
                            <a:srgbClr val="000000"/>
                          </a:solidFill>
                          <a:latin typeface="Calibri"/>
                          <a:ea typeface="Calibri"/>
                          <a:cs typeface="Times New Roman"/>
                        </a:rPr>
                        <a:t> se </a:t>
                      </a:r>
                      <a:r>
                        <a:rPr lang="en-US" sz="1200" b="1" dirty="0" err="1">
                          <a:solidFill>
                            <a:srgbClr val="000000"/>
                          </a:solidFill>
                          <a:latin typeface="Calibri"/>
                          <a:ea typeface="Calibri"/>
                          <a:cs typeface="Times New Roman"/>
                        </a:rPr>
                        <a:t>Divyta</a:t>
                      </a:r>
                      <a:r>
                        <a:rPr lang="en-US" sz="1200" b="1" dirty="0">
                          <a:solidFill>
                            <a:srgbClr val="000000"/>
                          </a:solidFill>
                          <a:latin typeface="Calibri"/>
                          <a:ea typeface="Calibri"/>
                          <a:cs typeface="Times New Roman"/>
                        </a:rPr>
                        <a:t> at Govt. degree College </a:t>
                      </a:r>
                      <a:r>
                        <a:rPr lang="en-US" sz="1200" b="1" dirty="0" err="1">
                          <a:solidFill>
                            <a:srgbClr val="000000"/>
                          </a:solidFill>
                          <a:latin typeface="Calibri"/>
                          <a:ea typeface="Calibri"/>
                          <a:cs typeface="Times New Roman"/>
                        </a:rPr>
                        <a:t>Dhaliara</a:t>
                      </a:r>
                      <a:r>
                        <a:rPr lang="en-US" sz="1200" b="1" dirty="0">
                          <a:solidFill>
                            <a:srgbClr val="000000"/>
                          </a:solidFill>
                          <a:latin typeface="Calibri"/>
                          <a:ea typeface="Calibri"/>
                          <a:cs typeface="Times New Roman"/>
                        </a:rPr>
                        <a:t> with the students  of college students on the guidelines of </a:t>
                      </a:r>
                      <a:r>
                        <a:rPr lang="en-US" sz="1200" b="1" dirty="0" err="1">
                          <a:solidFill>
                            <a:srgbClr val="000000"/>
                          </a:solidFill>
                          <a:latin typeface="Calibri"/>
                          <a:ea typeface="Calibri"/>
                          <a:cs typeface="Times New Roman"/>
                        </a:rPr>
                        <a:t>Retd</a:t>
                      </a:r>
                      <a:r>
                        <a:rPr lang="en-US" sz="1200" b="1" dirty="0">
                          <a:solidFill>
                            <a:srgbClr val="000000"/>
                          </a:solidFill>
                          <a:latin typeface="Calibri"/>
                          <a:ea typeface="Calibri"/>
                          <a:cs typeface="Times New Roman"/>
                        </a:rPr>
                        <a:t>. Principal BS </a:t>
                      </a:r>
                      <a:r>
                        <a:rPr lang="en-US" sz="1200" b="1" dirty="0" err="1">
                          <a:solidFill>
                            <a:srgbClr val="000000"/>
                          </a:solidFill>
                          <a:latin typeface="Calibri"/>
                          <a:ea typeface="Calibri"/>
                          <a:cs typeface="Times New Roman"/>
                        </a:rPr>
                        <a:t>Pathania</a:t>
                      </a:r>
                      <a:r>
                        <a:rPr lang="en-US" sz="1200" b="1" dirty="0">
                          <a:solidFill>
                            <a:srgbClr val="000000"/>
                          </a:solidFill>
                          <a:latin typeface="Calibri"/>
                          <a:ea typeface="Calibri"/>
                          <a:cs typeface="Times New Roman"/>
                        </a:rPr>
                        <a:t>, Sh. </a:t>
                      </a:r>
                      <a:r>
                        <a:rPr lang="en-US" sz="1200" b="1" dirty="0" err="1">
                          <a:solidFill>
                            <a:srgbClr val="000000"/>
                          </a:solidFill>
                          <a:latin typeface="Calibri"/>
                          <a:ea typeface="Calibri"/>
                          <a:cs typeface="Times New Roman"/>
                        </a:rPr>
                        <a:t>Shesh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Bhushan</a:t>
                      </a:r>
                      <a:r>
                        <a:rPr lang="en-US" sz="1200" b="1" dirty="0">
                          <a:solidFill>
                            <a:srgbClr val="000000"/>
                          </a:solidFill>
                          <a:latin typeface="Calibri"/>
                          <a:ea typeface="Calibri"/>
                          <a:cs typeface="Times New Roman"/>
                        </a:rPr>
                        <a:t>, Sh. </a:t>
                      </a:r>
                      <a:r>
                        <a:rPr lang="en-US" sz="1200" b="1" dirty="0" err="1">
                          <a:solidFill>
                            <a:srgbClr val="000000"/>
                          </a:solidFill>
                          <a:latin typeface="Calibri"/>
                          <a:ea typeface="Calibri"/>
                          <a:cs typeface="Times New Roman"/>
                        </a:rPr>
                        <a:t>Neeraj</a:t>
                      </a:r>
                      <a:r>
                        <a:rPr lang="en-US" sz="1200" b="1" dirty="0">
                          <a:solidFill>
                            <a:srgbClr val="000000"/>
                          </a:solidFill>
                          <a:latin typeface="Calibri"/>
                          <a:ea typeface="Calibri"/>
                          <a:cs typeface="Times New Roman"/>
                        </a:rPr>
                        <a:t> Sharma and youth of </a:t>
                      </a:r>
                      <a:r>
                        <a:rPr lang="en-US" sz="1200" b="1" dirty="0" err="1">
                          <a:solidFill>
                            <a:srgbClr val="000000"/>
                          </a:solidFill>
                          <a:latin typeface="Calibri"/>
                          <a:ea typeface="Calibri"/>
                          <a:cs typeface="Times New Roman"/>
                        </a:rPr>
                        <a:t>Sai</a:t>
                      </a:r>
                      <a:r>
                        <a:rPr lang="en-US" sz="1200" b="1" dirty="0">
                          <a:solidFill>
                            <a:srgbClr val="000000"/>
                          </a:solidFill>
                          <a:latin typeface="Calibri"/>
                          <a:ea typeface="Calibri"/>
                          <a:cs typeface="Times New Roman"/>
                        </a:rPr>
                        <a:t> Organization  </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94">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2</a:t>
                      </a:r>
                      <a:r>
                        <a:rPr lang="en-US" sz="1200" b="1" baseline="30000">
                          <a:solidFill>
                            <a:srgbClr val="000000"/>
                          </a:solidFill>
                          <a:latin typeface="Calibri"/>
                          <a:ea typeface="Calibri"/>
                          <a:cs typeface="Times New Roman"/>
                        </a:rPr>
                        <a:t>nd</a:t>
                      </a:r>
                      <a:r>
                        <a:rPr lang="en-US" sz="1200" b="1">
                          <a:solidFill>
                            <a:srgbClr val="000000"/>
                          </a:solidFill>
                          <a:latin typeface="Calibri"/>
                          <a:ea typeface="Calibri"/>
                          <a:cs typeface="Times New Roman"/>
                        </a:rPr>
                        <a:t> October special Eye Check up Camp at Dehra Govt. Hospital  by Dehra Zone 231 patients checked by Eye Doctor and 70 patients selected for free eye operation   </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349">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4-10-19 youth Activity at </a:t>
                      </a:r>
                      <a:r>
                        <a:rPr lang="en-US" sz="1200" b="1" dirty="0" err="1">
                          <a:solidFill>
                            <a:srgbClr val="000000"/>
                          </a:solidFill>
                          <a:latin typeface="Calibri"/>
                          <a:ea typeface="Calibri"/>
                          <a:cs typeface="Times New Roman"/>
                        </a:rPr>
                        <a:t>Bankhandi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Samiti</a:t>
                      </a:r>
                      <a:r>
                        <a:rPr lang="en-US" sz="1200" b="1" dirty="0">
                          <a:solidFill>
                            <a:srgbClr val="000000"/>
                          </a:solidFill>
                          <a:latin typeface="Calibri"/>
                          <a:ea typeface="Calibri"/>
                          <a:cs typeface="Times New Roman"/>
                        </a:rPr>
                        <a:t> level  </a:t>
                      </a:r>
                      <a:r>
                        <a:rPr lang="en-US" sz="1200" b="1" dirty="0" err="1">
                          <a:solidFill>
                            <a:srgbClr val="000000"/>
                          </a:solidFill>
                          <a:latin typeface="Calibri"/>
                          <a:ea typeface="Calibri"/>
                          <a:cs typeface="Times New Roman"/>
                        </a:rPr>
                        <a:t>Swachta</a:t>
                      </a:r>
                      <a:r>
                        <a:rPr lang="en-US" sz="1200" b="1" dirty="0">
                          <a:solidFill>
                            <a:srgbClr val="000000"/>
                          </a:solidFill>
                          <a:latin typeface="Calibri"/>
                          <a:ea typeface="Calibri"/>
                          <a:cs typeface="Times New Roman"/>
                        </a:rPr>
                        <a:t> se </a:t>
                      </a:r>
                      <a:r>
                        <a:rPr lang="en-US" sz="1200" b="1" dirty="0" err="1">
                          <a:solidFill>
                            <a:srgbClr val="000000"/>
                          </a:solidFill>
                          <a:latin typeface="Calibri"/>
                          <a:ea typeface="Calibri"/>
                          <a:cs typeface="Times New Roman"/>
                        </a:rPr>
                        <a:t>Divyta</a:t>
                      </a:r>
                      <a:r>
                        <a:rPr lang="en-US" sz="1200" b="1" dirty="0">
                          <a:solidFill>
                            <a:srgbClr val="000000"/>
                          </a:solidFill>
                          <a:latin typeface="Calibri"/>
                          <a:ea typeface="Calibri"/>
                          <a:cs typeface="Times New Roman"/>
                        </a:rPr>
                        <a:t> in </a:t>
                      </a:r>
                      <a:r>
                        <a:rPr lang="en-US" sz="1200" b="1" dirty="0" err="1">
                          <a:solidFill>
                            <a:srgbClr val="000000"/>
                          </a:solidFill>
                          <a:latin typeface="Calibri"/>
                          <a:ea typeface="Calibri"/>
                          <a:cs typeface="Times New Roman"/>
                        </a:rPr>
                        <a:t>Ayurvedic</a:t>
                      </a:r>
                      <a:r>
                        <a:rPr lang="en-US" sz="1200" b="1" dirty="0">
                          <a:solidFill>
                            <a:srgbClr val="000000"/>
                          </a:solidFill>
                          <a:latin typeface="Calibri"/>
                          <a:ea typeface="Calibri"/>
                          <a:cs typeface="Times New Roman"/>
                        </a:rPr>
                        <a:t> Dispensary by the youth of </a:t>
                      </a:r>
                      <a:r>
                        <a:rPr lang="en-US" sz="1200" b="1" dirty="0" err="1">
                          <a:solidFill>
                            <a:srgbClr val="000000"/>
                          </a:solidFill>
                          <a:latin typeface="Calibri"/>
                          <a:ea typeface="Calibri"/>
                          <a:cs typeface="Times New Roman"/>
                        </a:rPr>
                        <a:t>Bankhandi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samiti</a:t>
                      </a:r>
                      <a:r>
                        <a:rPr lang="en-US" sz="1200" b="1" dirty="0">
                          <a:solidFill>
                            <a:srgbClr val="000000"/>
                          </a:solidFill>
                          <a:latin typeface="Calibri"/>
                          <a:ea typeface="Calibri"/>
                          <a:cs typeface="Times New Roman"/>
                        </a:rPr>
                        <a:t> </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8">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06-10-19 Blood donation camp at Surani 54 units blood donated to Dr. RPGDC Tanda </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8">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06-10-19 Zonal level at Surani and Pragpur total 72 students participated form different schools </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675">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12,13 -10-19 Bal- </a:t>
                      </a:r>
                      <a:r>
                        <a:rPr lang="en-US" sz="1200" b="1" dirty="0" err="1">
                          <a:solidFill>
                            <a:srgbClr val="000000"/>
                          </a:solidFill>
                          <a:latin typeface="Calibri"/>
                          <a:ea typeface="Calibri"/>
                          <a:cs typeface="Times New Roman"/>
                        </a:rPr>
                        <a:t>Vikas</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Mela</a:t>
                      </a:r>
                      <a:r>
                        <a:rPr lang="en-US" sz="1200" b="1" dirty="0">
                          <a:solidFill>
                            <a:srgbClr val="000000"/>
                          </a:solidFill>
                          <a:latin typeface="Calibri"/>
                          <a:ea typeface="Calibri"/>
                          <a:cs typeface="Times New Roman"/>
                        </a:rPr>
                        <a:t> at Dehra in </a:t>
                      </a:r>
                      <a:r>
                        <a:rPr lang="en-US" sz="1200" b="1" dirty="0" err="1">
                          <a:solidFill>
                            <a:srgbClr val="000000"/>
                          </a:solidFill>
                          <a:latin typeface="Calibri"/>
                          <a:ea typeface="Calibri"/>
                          <a:cs typeface="Times New Roman"/>
                        </a:rPr>
                        <a:t>Distt</a:t>
                      </a:r>
                      <a:r>
                        <a:rPr lang="en-US" sz="1200" b="1" dirty="0">
                          <a:solidFill>
                            <a:srgbClr val="000000"/>
                          </a:solidFill>
                          <a:latin typeface="Calibri"/>
                          <a:ea typeface="Calibri"/>
                          <a:cs typeface="Times New Roman"/>
                        </a:rPr>
                        <a:t>. Level total 189 Boys and girls assembled there for different –different competition – </a:t>
                      </a:r>
                      <a:r>
                        <a:rPr lang="en-US" sz="1200" b="1" dirty="0" err="1">
                          <a:solidFill>
                            <a:srgbClr val="000000"/>
                          </a:solidFill>
                          <a:latin typeface="Calibri"/>
                          <a:ea typeface="Calibri"/>
                          <a:cs typeface="Times New Roman"/>
                        </a:rPr>
                        <a:t>Bhajan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Satutis</a:t>
                      </a:r>
                      <a:r>
                        <a:rPr lang="en-US" sz="1200" b="1" dirty="0">
                          <a:solidFill>
                            <a:srgbClr val="000000"/>
                          </a:solidFill>
                          <a:latin typeface="Calibri"/>
                          <a:ea typeface="Calibri"/>
                          <a:cs typeface="Times New Roman"/>
                        </a:rPr>
                        <a:t> , </a:t>
                      </a:r>
                      <a:r>
                        <a:rPr lang="en-US" sz="1200" b="1" dirty="0" err="1">
                          <a:solidFill>
                            <a:srgbClr val="000000"/>
                          </a:solidFill>
                          <a:latin typeface="Calibri"/>
                          <a:ea typeface="Calibri"/>
                          <a:cs typeface="Times New Roman"/>
                        </a:rPr>
                        <a:t>Vedam</a:t>
                      </a:r>
                      <a:r>
                        <a:rPr lang="en-US" sz="1200" b="1" dirty="0">
                          <a:solidFill>
                            <a:srgbClr val="000000"/>
                          </a:solidFill>
                          <a:latin typeface="Calibri"/>
                          <a:ea typeface="Calibri"/>
                          <a:cs typeface="Times New Roman"/>
                        </a:rPr>
                        <a:t>, Quiz, Games and </a:t>
                      </a:r>
                      <a:r>
                        <a:rPr lang="en-US" sz="1200" b="1" dirty="0" err="1">
                          <a:solidFill>
                            <a:srgbClr val="000000"/>
                          </a:solidFill>
                          <a:latin typeface="Calibri"/>
                          <a:ea typeface="Calibri"/>
                          <a:cs typeface="Times New Roman"/>
                        </a:rPr>
                        <a:t>Bhagwat</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shaloks</a:t>
                      </a:r>
                      <a:r>
                        <a:rPr lang="en-US" sz="1200" b="1" dirty="0">
                          <a:solidFill>
                            <a:srgbClr val="000000"/>
                          </a:solidFill>
                          <a:latin typeface="Calibri"/>
                          <a:ea typeface="Calibri"/>
                          <a:cs typeface="Times New Roman"/>
                        </a:rPr>
                        <a:t>   </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marL="0" marR="0">
                        <a:lnSpc>
                          <a:spcPct val="115000"/>
                        </a:lnSpc>
                        <a:spcBef>
                          <a:spcPts val="0"/>
                        </a:spcBef>
                        <a:spcAft>
                          <a:spcPts val="0"/>
                        </a:spcAft>
                      </a:pPr>
                      <a:endParaRPr lang="en-US" sz="1200" b="1">
                        <a:latin typeface="Calibri"/>
                        <a:ea typeface="Calibri"/>
                        <a:cs typeface="Times New Roman"/>
                      </a:endParaRPr>
                    </a:p>
                    <a:p>
                      <a:pPr marL="0" marR="0">
                        <a:lnSpc>
                          <a:spcPct val="115000"/>
                        </a:lnSpc>
                        <a:spcBef>
                          <a:spcPts val="0"/>
                        </a:spcBef>
                        <a:spcAft>
                          <a:spcPts val="0"/>
                        </a:spcAft>
                      </a:pPr>
                      <a:r>
                        <a:rPr lang="en-US" sz="1200" b="1">
                          <a:solidFill>
                            <a:srgbClr val="000000"/>
                          </a:solidFill>
                          <a:latin typeface="Calibri"/>
                          <a:ea typeface="Calibri"/>
                          <a:cs typeface="Times New Roman"/>
                        </a:rPr>
                        <a:t>Dated 17-10-19 :- Slum area seva by Lanj samiti distributed Ladies Suhagi and Fruits with Narayan Seva for INT bhatta worker. </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8">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20-10-19 Avatar hood Day celebrated at Zonal Level – Palampur, Dehra, Lanj, Dharmshala, Nurpur</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8">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20-10-19 Declamation contest at zonal level Lanj, 22 participants participated the contest  </a:t>
                      </a:r>
                      <a:endParaRPr lang="en-US" sz="1200" b="1">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19">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24-10-19 :- </a:t>
                      </a:r>
                      <a:r>
                        <a:rPr lang="en-US" sz="1200" b="1" dirty="0" err="1">
                          <a:solidFill>
                            <a:srgbClr val="000000"/>
                          </a:solidFill>
                          <a:latin typeface="Calibri"/>
                          <a:ea typeface="Calibri"/>
                          <a:cs typeface="Times New Roman"/>
                        </a:rPr>
                        <a:t>Vidya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jyoti</a:t>
                      </a:r>
                      <a:r>
                        <a:rPr lang="en-US" sz="1200" b="1" dirty="0">
                          <a:solidFill>
                            <a:srgbClr val="000000"/>
                          </a:solidFill>
                          <a:latin typeface="Calibri"/>
                          <a:ea typeface="Calibri"/>
                          <a:cs typeface="Times New Roman"/>
                        </a:rPr>
                        <a:t> program at schools – special on </a:t>
                      </a:r>
                      <a:r>
                        <a:rPr lang="en-US" sz="1200" b="1" dirty="0" err="1">
                          <a:solidFill>
                            <a:srgbClr val="000000"/>
                          </a:solidFill>
                          <a:latin typeface="Calibri"/>
                          <a:ea typeface="Calibri"/>
                          <a:cs typeface="Times New Roman"/>
                        </a:rPr>
                        <a:t>Deepawali</a:t>
                      </a:r>
                      <a:r>
                        <a:rPr lang="en-US" sz="1200" b="1" dirty="0">
                          <a:solidFill>
                            <a:srgbClr val="000000"/>
                          </a:solidFill>
                          <a:latin typeface="Calibri"/>
                          <a:ea typeface="Calibri"/>
                          <a:cs typeface="Times New Roman"/>
                        </a:rPr>
                        <a:t> at </a:t>
                      </a:r>
                      <a:r>
                        <a:rPr lang="en-US" sz="1200" b="1" dirty="0" err="1">
                          <a:solidFill>
                            <a:srgbClr val="000000"/>
                          </a:solidFill>
                          <a:latin typeface="Calibri"/>
                          <a:ea typeface="Calibri"/>
                          <a:cs typeface="Times New Roman"/>
                        </a:rPr>
                        <a:t>Bankhandi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Kotla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behar</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Khera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Lanj</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3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25-10-19 Regular </a:t>
                      </a:r>
                      <a:r>
                        <a:rPr lang="en-US" sz="1200" b="1" dirty="0" err="1">
                          <a:solidFill>
                            <a:srgbClr val="000000"/>
                          </a:solidFill>
                          <a:latin typeface="Calibri"/>
                          <a:ea typeface="Calibri"/>
                          <a:cs typeface="Times New Roman"/>
                        </a:rPr>
                        <a:t>Sai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Gokulam</a:t>
                      </a:r>
                      <a:r>
                        <a:rPr lang="en-US" sz="1200" b="1" dirty="0">
                          <a:solidFill>
                            <a:srgbClr val="000000"/>
                          </a:solidFill>
                          <a:latin typeface="Calibri"/>
                          <a:ea typeface="Calibri"/>
                          <a:cs typeface="Times New Roman"/>
                        </a:rPr>
                        <a:t> activities by 22 youth with Sh. </a:t>
                      </a:r>
                      <a:r>
                        <a:rPr lang="en-US" sz="1200" b="1" dirty="0" err="1">
                          <a:solidFill>
                            <a:srgbClr val="000000"/>
                          </a:solidFill>
                          <a:latin typeface="Calibri"/>
                          <a:ea typeface="Calibri"/>
                          <a:cs typeface="Times New Roman"/>
                        </a:rPr>
                        <a:t>Anurag</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Sood</a:t>
                      </a:r>
                      <a:r>
                        <a:rPr lang="en-US" sz="1200" b="1" dirty="0">
                          <a:solidFill>
                            <a:srgbClr val="000000"/>
                          </a:solidFill>
                          <a:latin typeface="Calibri"/>
                          <a:ea typeface="Calibri"/>
                          <a:cs typeface="Times New Roman"/>
                        </a:rPr>
                        <a:t> and Sh. Anil </a:t>
                      </a:r>
                      <a:r>
                        <a:rPr lang="en-US" sz="1200" b="1" dirty="0" err="1">
                          <a:solidFill>
                            <a:srgbClr val="000000"/>
                          </a:solidFill>
                          <a:latin typeface="Calibri"/>
                          <a:ea typeface="Calibri"/>
                          <a:cs typeface="Times New Roman"/>
                        </a:rPr>
                        <a:t>Verma</a:t>
                      </a:r>
                      <a:r>
                        <a:rPr lang="en-US" sz="1200" b="1" dirty="0">
                          <a:solidFill>
                            <a:srgbClr val="000000"/>
                          </a:solidFill>
                          <a:latin typeface="Calibri"/>
                          <a:ea typeface="Calibri"/>
                          <a:cs typeface="Times New Roman"/>
                        </a:rPr>
                        <a:t> </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19">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27-10-19  :- </a:t>
                      </a:r>
                      <a:r>
                        <a:rPr lang="en-US" sz="1200" b="1" dirty="0" err="1">
                          <a:solidFill>
                            <a:srgbClr val="000000"/>
                          </a:solidFill>
                          <a:latin typeface="Calibri"/>
                          <a:ea typeface="Calibri"/>
                          <a:cs typeface="Times New Roman"/>
                        </a:rPr>
                        <a:t>Deepawali</a:t>
                      </a:r>
                      <a:r>
                        <a:rPr lang="en-US" sz="1200" b="1" dirty="0">
                          <a:solidFill>
                            <a:srgbClr val="000000"/>
                          </a:solidFill>
                          <a:latin typeface="Calibri"/>
                          <a:ea typeface="Calibri"/>
                          <a:cs typeface="Times New Roman"/>
                        </a:rPr>
                        <a:t> celebration at </a:t>
                      </a:r>
                      <a:r>
                        <a:rPr lang="en-US" sz="1200" b="1" dirty="0" err="1">
                          <a:solidFill>
                            <a:srgbClr val="000000"/>
                          </a:solidFill>
                          <a:latin typeface="Calibri"/>
                          <a:ea typeface="Calibri"/>
                          <a:cs typeface="Times New Roman"/>
                        </a:rPr>
                        <a:t>Samiti</a:t>
                      </a:r>
                      <a:r>
                        <a:rPr lang="en-US" sz="1200" b="1" dirty="0">
                          <a:solidFill>
                            <a:srgbClr val="000000"/>
                          </a:solidFill>
                          <a:latin typeface="Calibri"/>
                          <a:ea typeface="Calibri"/>
                          <a:cs typeface="Times New Roman"/>
                        </a:rPr>
                        <a:t> and visit orphan house attended </a:t>
                      </a:r>
                      <a:r>
                        <a:rPr lang="en-US" sz="1200" b="1" dirty="0" err="1">
                          <a:solidFill>
                            <a:srgbClr val="000000"/>
                          </a:solidFill>
                          <a:latin typeface="Calibri"/>
                          <a:ea typeface="Calibri"/>
                          <a:cs typeface="Times New Roman"/>
                        </a:rPr>
                        <a:t>bhajan</a:t>
                      </a:r>
                      <a:r>
                        <a:rPr lang="en-US" sz="1200" b="1" dirty="0">
                          <a:solidFill>
                            <a:srgbClr val="000000"/>
                          </a:solidFill>
                          <a:latin typeface="Calibri"/>
                          <a:ea typeface="Calibri"/>
                          <a:cs typeface="Times New Roman"/>
                        </a:rPr>
                        <a:t> distributed sweets and sweaters   </a:t>
                      </a:r>
                      <a:endParaRPr lang="en-US" sz="1200" b="1" dirty="0">
                        <a:latin typeface="Calibri"/>
                        <a:ea typeface="Calibri"/>
                        <a:cs typeface="Times New Roman"/>
                      </a:endParaRPr>
                    </a:p>
                  </a:txBody>
                  <a:tcPr marL="28914" marR="28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 name="TextBox 50"/>
          <p:cNvSpPr txBox="1"/>
          <p:nvPr/>
        </p:nvSpPr>
        <p:spPr>
          <a:xfrm>
            <a:off x="3048000" y="228600"/>
            <a:ext cx="2743200" cy="461665"/>
          </a:xfrm>
          <a:prstGeom prst="rect">
            <a:avLst/>
          </a:prstGeom>
          <a:noFill/>
        </p:spPr>
        <p:txBody>
          <a:bodyPr wrap="square" rtlCol="0">
            <a:spAutoFit/>
          </a:bodyPr>
          <a:lstStyle/>
          <a:p>
            <a:pPr algn="ctr"/>
            <a:r>
              <a:rPr lang="en-US" sz="2400" b="1" u="sng" dirty="0" smtClean="0">
                <a:solidFill>
                  <a:srgbClr val="FF0000"/>
                </a:solidFill>
              </a:rPr>
              <a:t>October    2019 </a:t>
            </a:r>
            <a:endParaRPr lang="en-US" sz="2400" b="1" u="sng"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descr="IMG20191002120828"/>
          <p:cNvSpPr>
            <a:spLocks noChangeArrowheads="1"/>
          </p:cNvSpPr>
          <p:nvPr/>
        </p:nvSpPr>
        <p:spPr bwMode="auto">
          <a:xfrm>
            <a:off x="228600" y="457200"/>
            <a:ext cx="1390651" cy="1476375"/>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26" descr="IMG20191002120957"/>
          <p:cNvSpPr>
            <a:spLocks noChangeArrowheads="1"/>
          </p:cNvSpPr>
          <p:nvPr/>
        </p:nvSpPr>
        <p:spPr bwMode="auto">
          <a:xfrm>
            <a:off x="5715000" y="2057400"/>
            <a:ext cx="1327150" cy="14478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25" descr="IMG20191112104321"/>
          <p:cNvSpPr>
            <a:spLocks noChangeArrowheads="1"/>
          </p:cNvSpPr>
          <p:nvPr/>
        </p:nvSpPr>
        <p:spPr bwMode="auto">
          <a:xfrm>
            <a:off x="1066800" y="3581400"/>
            <a:ext cx="1390651" cy="14478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4" descr="IMG20191112121024"/>
          <p:cNvSpPr>
            <a:spLocks noChangeArrowheads="1"/>
          </p:cNvSpPr>
          <p:nvPr/>
        </p:nvSpPr>
        <p:spPr bwMode="auto">
          <a:xfrm>
            <a:off x="2590800" y="3581400"/>
            <a:ext cx="1555750" cy="1447800"/>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8" descr="IMG20191006144406"/>
          <p:cNvSpPr>
            <a:spLocks noChangeArrowheads="1"/>
          </p:cNvSpPr>
          <p:nvPr/>
        </p:nvSpPr>
        <p:spPr bwMode="auto">
          <a:xfrm>
            <a:off x="7543800" y="5105400"/>
            <a:ext cx="1365250" cy="1538288"/>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7" descr="IMG-20191006-WA0239"/>
          <p:cNvSpPr>
            <a:spLocks noChangeArrowheads="1"/>
          </p:cNvSpPr>
          <p:nvPr/>
        </p:nvSpPr>
        <p:spPr bwMode="auto">
          <a:xfrm>
            <a:off x="4267200" y="2057400"/>
            <a:ext cx="1390650" cy="144780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3" descr="IMG20191004152835"/>
          <p:cNvSpPr>
            <a:spLocks noChangeArrowheads="1"/>
          </p:cNvSpPr>
          <p:nvPr/>
        </p:nvSpPr>
        <p:spPr bwMode="auto">
          <a:xfrm>
            <a:off x="5867400" y="3581400"/>
            <a:ext cx="1524001" cy="1447800"/>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22" descr="IMG20191004152916"/>
          <p:cNvSpPr>
            <a:spLocks noChangeArrowheads="1"/>
          </p:cNvSpPr>
          <p:nvPr/>
        </p:nvSpPr>
        <p:spPr bwMode="auto">
          <a:xfrm>
            <a:off x="4419600" y="5105401"/>
            <a:ext cx="1447801" cy="1524000"/>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5" descr="IMG20191013112211"/>
          <p:cNvSpPr>
            <a:spLocks noChangeArrowheads="1"/>
          </p:cNvSpPr>
          <p:nvPr/>
        </p:nvSpPr>
        <p:spPr bwMode="auto">
          <a:xfrm>
            <a:off x="8305800" y="2057400"/>
            <a:ext cx="609600" cy="1447800"/>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21" descr="IMG-20191006-WA0152"/>
          <p:cNvSpPr>
            <a:spLocks noChangeArrowheads="1"/>
          </p:cNvSpPr>
          <p:nvPr/>
        </p:nvSpPr>
        <p:spPr bwMode="auto">
          <a:xfrm>
            <a:off x="7543800" y="457200"/>
            <a:ext cx="1371600" cy="1371600"/>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9" descr="IMG-20191006-WA0243"/>
          <p:cNvSpPr>
            <a:spLocks noChangeArrowheads="1"/>
          </p:cNvSpPr>
          <p:nvPr/>
        </p:nvSpPr>
        <p:spPr bwMode="auto">
          <a:xfrm>
            <a:off x="228600" y="3581400"/>
            <a:ext cx="762001" cy="1447800"/>
          </a:xfrm>
          <a:prstGeom prst="rect">
            <a:avLst/>
          </a:prstGeom>
          <a:blipFill dpi="0" rotWithShape="0">
            <a:blip r:embed="rId1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0" descr="IMG-20191006-WA0135"/>
          <p:cNvSpPr>
            <a:spLocks noChangeArrowheads="1"/>
          </p:cNvSpPr>
          <p:nvPr/>
        </p:nvSpPr>
        <p:spPr bwMode="auto">
          <a:xfrm>
            <a:off x="7162800" y="2057400"/>
            <a:ext cx="1066800" cy="1447800"/>
          </a:xfrm>
          <a:prstGeom prst="rect">
            <a:avLst/>
          </a:prstGeom>
          <a:blipFill dpi="0" rotWithShape="0">
            <a:blip r:embed="rId1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 descr="IMG-20191027-WA0360"/>
          <p:cNvSpPr>
            <a:spLocks noChangeArrowheads="1"/>
          </p:cNvSpPr>
          <p:nvPr/>
        </p:nvSpPr>
        <p:spPr bwMode="auto">
          <a:xfrm>
            <a:off x="2743200" y="5105400"/>
            <a:ext cx="1543051" cy="1531938"/>
          </a:xfrm>
          <a:prstGeom prst="rect">
            <a:avLst/>
          </a:prstGeom>
          <a:blipFill dpi="0" rotWithShape="0">
            <a:blip r:embed="rId1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 descr="IMG-20191027-WA0354"/>
          <p:cNvSpPr>
            <a:spLocks noChangeArrowheads="1"/>
          </p:cNvSpPr>
          <p:nvPr/>
        </p:nvSpPr>
        <p:spPr bwMode="auto">
          <a:xfrm>
            <a:off x="1143000" y="5105400"/>
            <a:ext cx="1447800" cy="1524000"/>
          </a:xfrm>
          <a:prstGeom prst="rect">
            <a:avLst/>
          </a:prstGeom>
          <a:blipFill dpi="0" rotWithShape="0">
            <a:blip r:embed="rId1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4" descr="1"/>
          <p:cNvSpPr>
            <a:spLocks noChangeArrowheads="1"/>
          </p:cNvSpPr>
          <p:nvPr/>
        </p:nvSpPr>
        <p:spPr bwMode="auto">
          <a:xfrm>
            <a:off x="1752600" y="457200"/>
            <a:ext cx="1390650" cy="1447800"/>
          </a:xfrm>
          <a:prstGeom prst="rect">
            <a:avLst/>
          </a:prstGeom>
          <a:blipFill dpi="0" rotWithShape="0">
            <a:blip r:embed="rId1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3" descr="IMG-20190713-WA0096"/>
          <p:cNvSpPr>
            <a:spLocks noChangeArrowheads="1"/>
          </p:cNvSpPr>
          <p:nvPr/>
        </p:nvSpPr>
        <p:spPr bwMode="auto">
          <a:xfrm>
            <a:off x="4648200" y="457200"/>
            <a:ext cx="1265237" cy="1447800"/>
          </a:xfrm>
          <a:prstGeom prst="rect">
            <a:avLst/>
          </a:prstGeom>
          <a:blipFill dpi="0" rotWithShape="0">
            <a:blip r:embed="rId1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6" descr="IMG-20191026-WA0153"/>
          <p:cNvSpPr>
            <a:spLocks noChangeArrowheads="1"/>
          </p:cNvSpPr>
          <p:nvPr/>
        </p:nvSpPr>
        <p:spPr bwMode="auto">
          <a:xfrm>
            <a:off x="6019800" y="5105401"/>
            <a:ext cx="1390651" cy="1524000"/>
          </a:xfrm>
          <a:prstGeom prst="rect">
            <a:avLst/>
          </a:prstGeom>
          <a:blipFill dpi="0" rotWithShape="0">
            <a:blip r:embed="rId1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5" descr="IMG-20191027-WA0284"/>
          <p:cNvSpPr>
            <a:spLocks noChangeArrowheads="1"/>
          </p:cNvSpPr>
          <p:nvPr/>
        </p:nvSpPr>
        <p:spPr bwMode="auto">
          <a:xfrm>
            <a:off x="6019800" y="457200"/>
            <a:ext cx="1447800" cy="1371600"/>
          </a:xfrm>
          <a:prstGeom prst="rect">
            <a:avLst/>
          </a:prstGeom>
          <a:blipFill dpi="0" rotWithShape="0">
            <a:blip r:embed="rId1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1" descr="IMG-20191020-WA0202"/>
          <p:cNvSpPr>
            <a:spLocks noChangeArrowheads="1"/>
          </p:cNvSpPr>
          <p:nvPr/>
        </p:nvSpPr>
        <p:spPr bwMode="auto">
          <a:xfrm>
            <a:off x="228600" y="5105400"/>
            <a:ext cx="762000" cy="1524000"/>
          </a:xfrm>
          <a:prstGeom prst="rect">
            <a:avLst/>
          </a:prstGeom>
          <a:blipFill dpi="0" rotWithShape="0">
            <a:blip r:embed="rId20"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9" descr="IMG-20191020-WA0223"/>
          <p:cNvSpPr>
            <a:spLocks noChangeArrowheads="1"/>
          </p:cNvSpPr>
          <p:nvPr/>
        </p:nvSpPr>
        <p:spPr bwMode="auto">
          <a:xfrm>
            <a:off x="3276600" y="457200"/>
            <a:ext cx="1295400" cy="1447800"/>
          </a:xfrm>
          <a:prstGeom prst="rect">
            <a:avLst/>
          </a:prstGeom>
          <a:blipFill dpi="0" rotWithShape="0">
            <a:blip r:embed="rId2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2" descr="IMG-20191020-WA0099"/>
          <p:cNvSpPr>
            <a:spLocks noChangeArrowheads="1"/>
          </p:cNvSpPr>
          <p:nvPr/>
        </p:nvSpPr>
        <p:spPr bwMode="auto">
          <a:xfrm>
            <a:off x="8229600" y="3581400"/>
            <a:ext cx="685800" cy="1414463"/>
          </a:xfrm>
          <a:prstGeom prst="rect">
            <a:avLst/>
          </a:prstGeom>
          <a:blipFill dpi="0" rotWithShape="0">
            <a:blip r:embed="rId2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0" descr="IMG-20191021-WA0083"/>
          <p:cNvSpPr>
            <a:spLocks noChangeArrowheads="1"/>
          </p:cNvSpPr>
          <p:nvPr/>
        </p:nvSpPr>
        <p:spPr bwMode="auto">
          <a:xfrm>
            <a:off x="7467600" y="3581400"/>
            <a:ext cx="669925" cy="1414463"/>
          </a:xfrm>
          <a:prstGeom prst="rect">
            <a:avLst/>
          </a:prstGeom>
          <a:blipFill dpi="0" rotWithShape="0">
            <a:blip r:embed="rId23"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8" descr="IMG20191020104647"/>
          <p:cNvSpPr>
            <a:spLocks noChangeArrowheads="1"/>
          </p:cNvSpPr>
          <p:nvPr/>
        </p:nvSpPr>
        <p:spPr bwMode="auto">
          <a:xfrm>
            <a:off x="4267200" y="3581400"/>
            <a:ext cx="1524000" cy="1435100"/>
          </a:xfrm>
          <a:prstGeom prst="rect">
            <a:avLst/>
          </a:prstGeom>
          <a:blipFill dpi="0" rotWithShape="0">
            <a:blip r:embed="rId2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 descr="IMG20191020133331"/>
          <p:cNvSpPr>
            <a:spLocks noChangeArrowheads="1"/>
          </p:cNvSpPr>
          <p:nvPr/>
        </p:nvSpPr>
        <p:spPr bwMode="auto">
          <a:xfrm>
            <a:off x="2971800" y="2057400"/>
            <a:ext cx="1241425" cy="1435100"/>
          </a:xfrm>
          <a:prstGeom prst="rect">
            <a:avLst/>
          </a:prstGeom>
          <a:blipFill dpi="0" rotWithShape="0">
            <a:blip r:embed="rId2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4" descr="IMG-20191016-WA0062"/>
          <p:cNvSpPr>
            <a:spLocks noChangeArrowheads="1"/>
          </p:cNvSpPr>
          <p:nvPr/>
        </p:nvSpPr>
        <p:spPr bwMode="auto">
          <a:xfrm>
            <a:off x="228600" y="2057400"/>
            <a:ext cx="1301750" cy="1435100"/>
          </a:xfrm>
          <a:prstGeom prst="rect">
            <a:avLst/>
          </a:prstGeom>
          <a:blipFill dpi="0" rotWithShape="0">
            <a:blip r:embed="rId2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3" descr="IMG-20191016-WA0073"/>
          <p:cNvSpPr>
            <a:spLocks noChangeArrowheads="1"/>
          </p:cNvSpPr>
          <p:nvPr/>
        </p:nvSpPr>
        <p:spPr bwMode="auto">
          <a:xfrm>
            <a:off x="1600200" y="2057400"/>
            <a:ext cx="1301750" cy="1435100"/>
          </a:xfrm>
          <a:prstGeom prst="rect">
            <a:avLst/>
          </a:prstGeom>
          <a:blipFill dpi="0" rotWithShape="0">
            <a:blip r:embed="rId2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037667"/>
          <a:ext cx="8382000" cy="5602997"/>
        </p:xfrm>
        <a:graphic>
          <a:graphicData uri="http://schemas.openxmlformats.org/drawingml/2006/table">
            <a:tbl>
              <a:tblPr/>
              <a:tblGrid>
                <a:gridCol w="8382000"/>
              </a:tblGrid>
              <a:tr h="234773">
                <a:tc>
                  <a:txBody>
                    <a:bodyPr/>
                    <a:lstStyle/>
                    <a:p>
                      <a:pPr marL="0" marR="0" algn="ctr">
                        <a:lnSpc>
                          <a:spcPct val="115000"/>
                        </a:lnSpc>
                        <a:spcBef>
                          <a:spcPts val="0"/>
                        </a:spcBef>
                        <a:spcAft>
                          <a:spcPts val="0"/>
                        </a:spcAft>
                      </a:pPr>
                      <a:r>
                        <a:rPr lang="en-US" sz="1600" b="1" dirty="0">
                          <a:solidFill>
                            <a:srgbClr val="0070C0"/>
                          </a:solidFill>
                          <a:latin typeface="Calibri"/>
                          <a:ea typeface="Calibri"/>
                          <a:cs typeface="Times New Roman"/>
                        </a:rPr>
                        <a:t>Activity with date </a:t>
                      </a: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86">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03-11-19 </a:t>
                      </a:r>
                      <a:r>
                        <a:rPr lang="en-US" sz="1200" b="1" dirty="0" err="1">
                          <a:solidFill>
                            <a:srgbClr val="000000"/>
                          </a:solidFill>
                          <a:latin typeface="Calibri"/>
                          <a:ea typeface="Calibri"/>
                          <a:cs typeface="Times New Roman"/>
                        </a:rPr>
                        <a:t>Distt</a:t>
                      </a:r>
                      <a:r>
                        <a:rPr lang="en-US" sz="1200" b="1" dirty="0">
                          <a:solidFill>
                            <a:srgbClr val="000000"/>
                          </a:solidFill>
                          <a:latin typeface="Calibri"/>
                          <a:ea typeface="Calibri"/>
                          <a:cs typeface="Times New Roman"/>
                        </a:rPr>
                        <a:t>. Level Declamation contest at </a:t>
                      </a:r>
                      <a:r>
                        <a:rPr lang="en-US" sz="1200" b="1" dirty="0" err="1">
                          <a:solidFill>
                            <a:srgbClr val="000000"/>
                          </a:solidFill>
                          <a:latin typeface="Calibri"/>
                          <a:ea typeface="Calibri"/>
                          <a:cs typeface="Times New Roman"/>
                        </a:rPr>
                        <a:t>Pragpur</a:t>
                      </a:r>
                      <a:r>
                        <a:rPr lang="en-US" sz="1200" b="1" dirty="0">
                          <a:solidFill>
                            <a:srgbClr val="000000"/>
                          </a:solidFill>
                          <a:latin typeface="Calibri"/>
                          <a:ea typeface="Calibri"/>
                          <a:cs typeface="Times New Roman"/>
                        </a:rPr>
                        <a:t>. After the </a:t>
                      </a:r>
                      <a:r>
                        <a:rPr lang="en-US" sz="1200" b="1" dirty="0" err="1">
                          <a:solidFill>
                            <a:srgbClr val="000000"/>
                          </a:solidFill>
                          <a:latin typeface="Calibri"/>
                          <a:ea typeface="Calibri"/>
                          <a:cs typeface="Times New Roman"/>
                        </a:rPr>
                        <a:t>zonel</a:t>
                      </a:r>
                      <a:r>
                        <a:rPr lang="en-US" sz="1200" b="1" dirty="0">
                          <a:solidFill>
                            <a:srgbClr val="000000"/>
                          </a:solidFill>
                          <a:latin typeface="Calibri"/>
                          <a:ea typeface="Calibri"/>
                          <a:cs typeface="Times New Roman"/>
                        </a:rPr>
                        <a:t> level declamation contest selected candidate appear in district level declamation. Distributed prize for all participants and special prize trophies to 1</a:t>
                      </a:r>
                      <a:r>
                        <a:rPr lang="en-US" sz="1200" b="1" baseline="30000" dirty="0">
                          <a:solidFill>
                            <a:srgbClr val="000000"/>
                          </a:solidFill>
                          <a:latin typeface="Calibri"/>
                          <a:ea typeface="Calibri"/>
                          <a:cs typeface="Times New Roman"/>
                        </a:rPr>
                        <a:t>st</a:t>
                      </a:r>
                      <a:r>
                        <a:rPr lang="en-US" sz="1200" b="1" dirty="0">
                          <a:solidFill>
                            <a:srgbClr val="000000"/>
                          </a:solidFill>
                          <a:latin typeface="Calibri"/>
                          <a:ea typeface="Calibri"/>
                          <a:cs typeface="Times New Roman"/>
                        </a:rPr>
                        <a:t>, 2</a:t>
                      </a:r>
                      <a:r>
                        <a:rPr lang="en-US" sz="1200" b="1" baseline="30000" dirty="0">
                          <a:solidFill>
                            <a:srgbClr val="000000"/>
                          </a:solidFill>
                          <a:latin typeface="Calibri"/>
                          <a:ea typeface="Calibri"/>
                          <a:cs typeface="Times New Roman"/>
                        </a:rPr>
                        <a:t>nd</a:t>
                      </a:r>
                      <a:r>
                        <a:rPr lang="en-US" sz="1200" b="1" dirty="0">
                          <a:solidFill>
                            <a:srgbClr val="000000"/>
                          </a:solidFill>
                          <a:latin typeface="Calibri"/>
                          <a:ea typeface="Calibri"/>
                          <a:cs typeface="Times New Roman"/>
                        </a:rPr>
                        <a:t> and 3</a:t>
                      </a:r>
                      <a:r>
                        <a:rPr lang="en-US" sz="1200" b="1" baseline="30000" dirty="0">
                          <a:solidFill>
                            <a:srgbClr val="000000"/>
                          </a:solidFill>
                          <a:latin typeface="Calibri"/>
                          <a:ea typeface="Calibri"/>
                          <a:cs typeface="Times New Roman"/>
                        </a:rPr>
                        <a:t>rd</a:t>
                      </a:r>
                      <a:r>
                        <a:rPr lang="en-US" sz="1200" b="1" dirty="0">
                          <a:solidFill>
                            <a:srgbClr val="000000"/>
                          </a:solidFill>
                          <a:latin typeface="Calibri"/>
                          <a:ea typeface="Calibri"/>
                          <a:cs typeface="Times New Roman"/>
                        </a:rPr>
                        <a:t> position candidates. </a:t>
                      </a:r>
                      <a:endParaRPr lang="en-US" sz="1200" dirty="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90">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09,10-11-19 global </a:t>
                      </a:r>
                      <a:r>
                        <a:rPr lang="en-US" sz="1200" b="1" dirty="0" err="1">
                          <a:solidFill>
                            <a:srgbClr val="000000"/>
                          </a:solidFill>
                          <a:latin typeface="Calibri"/>
                          <a:ea typeface="Calibri"/>
                          <a:cs typeface="Times New Roman"/>
                        </a:rPr>
                        <a:t>Akhand</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Bhajan</a:t>
                      </a:r>
                      <a:r>
                        <a:rPr lang="en-US" sz="1200" b="1" dirty="0">
                          <a:solidFill>
                            <a:srgbClr val="000000"/>
                          </a:solidFill>
                          <a:latin typeface="Calibri"/>
                          <a:ea typeface="Calibri"/>
                          <a:cs typeface="Times New Roman"/>
                        </a:rPr>
                        <a:t> at 14 places of district </a:t>
                      </a:r>
                      <a:r>
                        <a:rPr lang="en-US" sz="1200" b="1" dirty="0" err="1">
                          <a:solidFill>
                            <a:srgbClr val="000000"/>
                          </a:solidFill>
                          <a:latin typeface="Calibri"/>
                          <a:ea typeface="Calibri"/>
                          <a:cs typeface="Times New Roman"/>
                        </a:rPr>
                        <a:t>Kangra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Garli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pragpur</a:t>
                      </a:r>
                      <a:r>
                        <a:rPr lang="en-US" sz="1200" b="1" dirty="0">
                          <a:solidFill>
                            <a:srgbClr val="000000"/>
                          </a:solidFill>
                          <a:latin typeface="Calibri"/>
                          <a:ea typeface="Calibri"/>
                          <a:cs typeface="Times New Roman"/>
                        </a:rPr>
                        <a:t>, Dehra, </a:t>
                      </a:r>
                      <a:r>
                        <a:rPr lang="en-US" sz="1200" b="1" dirty="0" err="1">
                          <a:solidFill>
                            <a:srgbClr val="000000"/>
                          </a:solidFill>
                          <a:latin typeface="Calibri"/>
                          <a:ea typeface="Calibri"/>
                          <a:cs typeface="Times New Roman"/>
                        </a:rPr>
                        <a:t>Bhatoli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Lanj</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Jawali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Jassur</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Kotla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Draman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Dharmshala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Nagrota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Bagwan</a:t>
                      </a:r>
                      <a:r>
                        <a:rPr lang="en-US" sz="1200" b="1" dirty="0">
                          <a:solidFill>
                            <a:srgbClr val="000000"/>
                          </a:solidFill>
                          <a:latin typeface="Calibri"/>
                          <a:ea typeface="Calibri"/>
                          <a:cs typeface="Times New Roman"/>
                        </a:rPr>
                        <a:t>, Palampur-1,2 </a:t>
                      </a:r>
                      <a:endParaRPr lang="en-US" sz="1200" dirty="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86">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12-11-19 Blood Donation Camp at Bhatoli Phakorian, this month 63 units of blood donated to Dr. RPGDC Tanda </a:t>
                      </a:r>
                      <a:r>
                        <a:rPr lang="en-US" sz="1200">
                          <a:latin typeface="Calibri"/>
                          <a:ea typeface="Calibri"/>
                          <a:cs typeface="Times New Roman"/>
                        </a:rPr>
                        <a:t/>
                      </a:r>
                      <a:br>
                        <a:rPr lang="en-US" sz="1200">
                          <a:latin typeface="Calibri"/>
                          <a:ea typeface="Calibri"/>
                          <a:cs typeface="Times New Roman"/>
                        </a:rPr>
                      </a:b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86">
                <a:tc>
                  <a:txBody>
                    <a:bodyPr/>
                    <a:lstStyle/>
                    <a:p>
                      <a:pPr marL="0" marR="0">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a:solidFill>
                            <a:srgbClr val="000000"/>
                          </a:solidFill>
                          <a:latin typeface="Calibri"/>
                          <a:ea typeface="Calibri"/>
                          <a:cs typeface="Times New Roman"/>
                        </a:rPr>
                        <a:t>Dated 12-11-19 Free Eye operation camp at Dehra. This month, this work was done by putting by putting 78 eye free lenses and all this work was done with the cooperation of  Dr. Chouhan ji , courtesy of Dehra Zone of Sri Sathya Sai Organisation Disrict kangra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86">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17-11-19  start Swami’s 94</a:t>
                      </a:r>
                      <a:r>
                        <a:rPr lang="en-US" sz="1200" b="1" baseline="30000">
                          <a:solidFill>
                            <a:srgbClr val="000000"/>
                          </a:solidFill>
                          <a:latin typeface="Calibri"/>
                          <a:ea typeface="Calibri"/>
                          <a:cs typeface="Times New Roman"/>
                        </a:rPr>
                        <a:t>th</a:t>
                      </a:r>
                      <a:r>
                        <a:rPr lang="en-US" sz="1200" b="1">
                          <a:solidFill>
                            <a:srgbClr val="000000"/>
                          </a:solidFill>
                          <a:latin typeface="Calibri"/>
                          <a:ea typeface="Calibri"/>
                          <a:cs typeface="Times New Roman"/>
                        </a:rPr>
                        <a:t> Birthday celebration at zone and samiti level with the wake up flame (Jyoti) at all Devotees home. And Sobhayatra at Dehra Zone Jawalamukhi mandir to Pragpur all Samiti of Dehra zone participated there.</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5">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18-11-19  visit old age home distributed sweats and fruits by Palampur Samiti.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5">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19-11-19 Mahila Program at Lanj  samiti and Bhajan at Adarsh Bharti Public School jassur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95">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Dated 20-11-19 Visit Zonal Hospital and distributed fruits for patients and attendant.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84">
                <a:tc>
                  <a:txBody>
                    <a:bodyPr/>
                    <a:lstStyle/>
                    <a:p>
                      <a:pPr marL="0" marR="0">
                        <a:lnSpc>
                          <a:spcPct val="115000"/>
                        </a:lnSpc>
                        <a:spcBef>
                          <a:spcPts val="0"/>
                        </a:spcBef>
                        <a:spcAft>
                          <a:spcPts val="0"/>
                        </a:spcAft>
                      </a:pPr>
                      <a:endParaRPr lang="en-US" sz="1200">
                        <a:latin typeface="Calibri"/>
                        <a:ea typeface="Calibri"/>
                        <a:cs typeface="Times New Roman"/>
                      </a:endParaRPr>
                    </a:p>
                    <a:p>
                      <a:pPr marL="0" marR="0">
                        <a:lnSpc>
                          <a:spcPct val="115000"/>
                        </a:lnSpc>
                        <a:spcBef>
                          <a:spcPts val="0"/>
                        </a:spcBef>
                        <a:spcAft>
                          <a:spcPts val="0"/>
                        </a:spcAft>
                      </a:pPr>
                      <a:r>
                        <a:rPr lang="en-US" sz="1200" b="1">
                          <a:solidFill>
                            <a:srgbClr val="000000"/>
                          </a:solidFill>
                          <a:latin typeface="Calibri"/>
                          <a:ea typeface="Calibri"/>
                          <a:cs typeface="Times New Roman"/>
                        </a:rPr>
                        <a:t>Dated 21-11-19 youth activity at samti level with Naryan Seva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84">
                <a:tc>
                  <a:txBody>
                    <a:bodyPr/>
                    <a:lstStyle/>
                    <a:p>
                      <a:pPr marL="0" marR="0">
                        <a:lnSpc>
                          <a:spcPct val="115000"/>
                        </a:lnSpc>
                        <a:spcBef>
                          <a:spcPts val="0"/>
                        </a:spcBef>
                        <a:spcAft>
                          <a:spcPts val="0"/>
                        </a:spcAft>
                      </a:pPr>
                      <a:endParaRPr lang="en-US" sz="1200">
                        <a:latin typeface="Calibri"/>
                        <a:ea typeface="Calibri"/>
                        <a:cs typeface="Times New Roman"/>
                      </a:endParaRPr>
                    </a:p>
                    <a:p>
                      <a:pPr marL="0" marR="0">
                        <a:lnSpc>
                          <a:spcPct val="115000"/>
                        </a:lnSpc>
                        <a:spcBef>
                          <a:spcPts val="0"/>
                        </a:spcBef>
                        <a:spcAft>
                          <a:spcPts val="0"/>
                        </a:spcAft>
                      </a:pPr>
                      <a:r>
                        <a:rPr lang="en-US" sz="1200" b="1">
                          <a:solidFill>
                            <a:srgbClr val="000000"/>
                          </a:solidFill>
                          <a:latin typeface="Calibri"/>
                          <a:ea typeface="Calibri"/>
                          <a:cs typeface="Times New Roman"/>
                        </a:rPr>
                        <a:t>Dated 22-11-19 Shobhayatara at all zone with the samiti </a:t>
                      </a:r>
                      <a:endParaRPr lang="en-US" sz="120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84">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23-11-2019 Birthday Celebration at </a:t>
                      </a:r>
                      <a:r>
                        <a:rPr lang="en-US" sz="1200" b="1" dirty="0" err="1">
                          <a:solidFill>
                            <a:srgbClr val="000000"/>
                          </a:solidFill>
                          <a:latin typeface="Calibri"/>
                          <a:ea typeface="Calibri"/>
                          <a:cs typeface="Times New Roman"/>
                        </a:rPr>
                        <a:t>Samiti</a:t>
                      </a:r>
                      <a:r>
                        <a:rPr lang="en-US" sz="1200" b="1" dirty="0">
                          <a:solidFill>
                            <a:srgbClr val="000000"/>
                          </a:solidFill>
                          <a:latin typeface="Calibri"/>
                          <a:ea typeface="Calibri"/>
                          <a:cs typeface="Times New Roman"/>
                        </a:rPr>
                        <a:t> level with </a:t>
                      </a:r>
                      <a:r>
                        <a:rPr lang="en-US" sz="1200" b="1" dirty="0" err="1">
                          <a:solidFill>
                            <a:srgbClr val="000000"/>
                          </a:solidFill>
                          <a:latin typeface="Calibri"/>
                          <a:ea typeface="Calibri"/>
                          <a:cs typeface="Times New Roman"/>
                        </a:rPr>
                        <a:t>Bhajan</a:t>
                      </a:r>
                      <a:r>
                        <a:rPr lang="en-US" sz="1200" b="1" dirty="0">
                          <a:solidFill>
                            <a:srgbClr val="000000"/>
                          </a:solidFill>
                          <a:latin typeface="Calibri"/>
                          <a:ea typeface="Calibri"/>
                          <a:cs typeface="Times New Roman"/>
                        </a:rPr>
                        <a:t> , </a:t>
                      </a:r>
                      <a:r>
                        <a:rPr lang="en-US" sz="1200" b="1" dirty="0" err="1">
                          <a:solidFill>
                            <a:srgbClr val="000000"/>
                          </a:solidFill>
                          <a:latin typeface="Calibri"/>
                          <a:ea typeface="Calibri"/>
                          <a:cs typeface="Times New Roman"/>
                        </a:rPr>
                        <a:t>Nagarsankirtan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Lakshya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Archnaa</a:t>
                      </a:r>
                      <a:r>
                        <a:rPr lang="en-US" sz="1200" b="1" dirty="0">
                          <a:solidFill>
                            <a:srgbClr val="000000"/>
                          </a:solidFill>
                          <a:latin typeface="Calibri"/>
                          <a:ea typeface="Calibri"/>
                          <a:cs typeface="Times New Roman"/>
                        </a:rPr>
                        <a:t>, Bal </a:t>
                      </a:r>
                      <a:r>
                        <a:rPr lang="en-US" sz="1200" b="1" dirty="0" err="1">
                          <a:solidFill>
                            <a:srgbClr val="000000"/>
                          </a:solidFill>
                          <a:latin typeface="Calibri"/>
                          <a:ea typeface="Calibri"/>
                          <a:cs typeface="Times New Roman"/>
                        </a:rPr>
                        <a:t>Vikas</a:t>
                      </a:r>
                      <a:r>
                        <a:rPr lang="en-US" sz="1200" b="1" dirty="0">
                          <a:solidFill>
                            <a:srgbClr val="000000"/>
                          </a:solidFill>
                          <a:latin typeface="Calibri"/>
                          <a:ea typeface="Calibri"/>
                          <a:cs typeface="Times New Roman"/>
                        </a:rPr>
                        <a:t> Program, Cake ceremony . </a:t>
                      </a:r>
                      <a:endParaRPr lang="en-US" sz="1200" dirty="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90">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Dated 24-11-19 A big program as a Birthday Program At </a:t>
                      </a:r>
                      <a:r>
                        <a:rPr lang="en-US" sz="1200" b="1" dirty="0" err="1">
                          <a:solidFill>
                            <a:srgbClr val="000000"/>
                          </a:solidFill>
                          <a:latin typeface="Calibri"/>
                          <a:ea typeface="Calibri"/>
                          <a:cs typeface="Times New Roman"/>
                        </a:rPr>
                        <a:t>Lanj</a:t>
                      </a:r>
                      <a:r>
                        <a:rPr lang="en-US" sz="1200" b="1" dirty="0">
                          <a:solidFill>
                            <a:srgbClr val="000000"/>
                          </a:solidFill>
                          <a:latin typeface="Calibri"/>
                          <a:ea typeface="Calibri"/>
                          <a:cs typeface="Times New Roman"/>
                        </a:rPr>
                        <a:t> about 5000 devotees assemble there.  Program start with </a:t>
                      </a:r>
                      <a:r>
                        <a:rPr lang="en-US" sz="1200" b="1" dirty="0" err="1">
                          <a:solidFill>
                            <a:srgbClr val="000000"/>
                          </a:solidFill>
                          <a:latin typeface="Calibri"/>
                          <a:ea typeface="Calibri"/>
                          <a:cs typeface="Times New Roman"/>
                        </a:rPr>
                        <a:t>Bhajan</a:t>
                      </a:r>
                      <a:r>
                        <a:rPr lang="en-US" sz="1200" b="1" dirty="0">
                          <a:solidFill>
                            <a:srgbClr val="000000"/>
                          </a:solidFill>
                          <a:latin typeface="Calibri"/>
                          <a:ea typeface="Calibri"/>
                          <a:cs typeface="Times New Roman"/>
                        </a:rPr>
                        <a:t> then Bal </a:t>
                      </a:r>
                      <a:r>
                        <a:rPr lang="en-US" sz="1200" b="1" dirty="0" err="1">
                          <a:solidFill>
                            <a:srgbClr val="000000"/>
                          </a:solidFill>
                          <a:latin typeface="Calibri"/>
                          <a:ea typeface="Calibri"/>
                          <a:cs typeface="Times New Roman"/>
                        </a:rPr>
                        <a:t>vikas</a:t>
                      </a:r>
                      <a:r>
                        <a:rPr lang="en-US" sz="1200" b="1" dirty="0">
                          <a:solidFill>
                            <a:srgbClr val="000000"/>
                          </a:solidFill>
                          <a:latin typeface="Calibri"/>
                          <a:ea typeface="Calibri"/>
                          <a:cs typeface="Times New Roman"/>
                        </a:rPr>
                        <a:t> activities ,deliver the message for youth  and </a:t>
                      </a:r>
                      <a:r>
                        <a:rPr lang="en-US" sz="1200" b="1" dirty="0" err="1">
                          <a:solidFill>
                            <a:srgbClr val="000000"/>
                          </a:solidFill>
                          <a:latin typeface="Calibri"/>
                          <a:ea typeface="Calibri"/>
                          <a:cs typeface="Times New Roman"/>
                        </a:rPr>
                        <a:t>Narayan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Seva</a:t>
                      </a:r>
                      <a:r>
                        <a:rPr lang="en-US" sz="1200" b="1" dirty="0">
                          <a:solidFill>
                            <a:srgbClr val="000000"/>
                          </a:solidFill>
                          <a:latin typeface="Calibri"/>
                          <a:ea typeface="Calibri"/>
                          <a:cs typeface="Times New Roman"/>
                        </a:rPr>
                        <a:t> </a:t>
                      </a:r>
                      <a:endParaRPr lang="en-US" sz="1200" dirty="0">
                        <a:latin typeface="Calibri"/>
                        <a:ea typeface="Calibri"/>
                        <a:cs typeface="Times New Roman"/>
                      </a:endParaRPr>
                    </a:p>
                  </a:txBody>
                  <a:tcPr marL="24095" marR="24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TextBox 28"/>
          <p:cNvSpPr txBox="1"/>
          <p:nvPr/>
        </p:nvSpPr>
        <p:spPr>
          <a:xfrm>
            <a:off x="3048000" y="228600"/>
            <a:ext cx="2743200" cy="461665"/>
          </a:xfrm>
          <a:prstGeom prst="rect">
            <a:avLst/>
          </a:prstGeom>
          <a:noFill/>
        </p:spPr>
        <p:txBody>
          <a:bodyPr wrap="square" rtlCol="0">
            <a:spAutoFit/>
          </a:bodyPr>
          <a:lstStyle/>
          <a:p>
            <a:pPr algn="ctr"/>
            <a:r>
              <a:rPr lang="en-US" sz="2400" b="1" u="sng" dirty="0" err="1" smtClean="0">
                <a:solidFill>
                  <a:srgbClr val="FF0000"/>
                </a:solidFill>
              </a:rPr>
              <a:t>Nobember</a:t>
            </a:r>
            <a:r>
              <a:rPr lang="en-US" sz="2400" b="1" u="sng" dirty="0" smtClean="0">
                <a:solidFill>
                  <a:srgbClr val="FF0000"/>
                </a:solidFill>
              </a:rPr>
              <a:t>     2019 </a:t>
            </a:r>
            <a:endParaRPr lang="en-US" sz="2400" b="1" u="sng"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descr="IMG20191103135549"/>
          <p:cNvSpPr>
            <a:spLocks noChangeArrowheads="1"/>
          </p:cNvSpPr>
          <p:nvPr/>
        </p:nvSpPr>
        <p:spPr bwMode="auto">
          <a:xfrm>
            <a:off x="6553201" y="5105400"/>
            <a:ext cx="1143000" cy="1524000"/>
          </a:xfrm>
          <a:prstGeom prst="rect">
            <a:avLst/>
          </a:prstGeom>
          <a:blipFill dpi="0" rotWithShape="0">
            <a:blip r:embed="rId2"/>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 name="Rectangle 23" descr="IMG20191103142951"/>
          <p:cNvSpPr>
            <a:spLocks noChangeArrowheads="1"/>
          </p:cNvSpPr>
          <p:nvPr/>
        </p:nvSpPr>
        <p:spPr bwMode="auto">
          <a:xfrm>
            <a:off x="152400" y="457200"/>
            <a:ext cx="1098550" cy="1447800"/>
          </a:xfrm>
          <a:prstGeom prst="rect">
            <a:avLst/>
          </a:prstGeom>
          <a:blipFill dpi="0" rotWithShape="0">
            <a:blip r:embed="rId3"/>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 name="Rectangle 22" descr="IMG20191103133415"/>
          <p:cNvSpPr>
            <a:spLocks noChangeArrowheads="1"/>
          </p:cNvSpPr>
          <p:nvPr/>
        </p:nvSpPr>
        <p:spPr bwMode="auto">
          <a:xfrm>
            <a:off x="1371600" y="457200"/>
            <a:ext cx="1390651" cy="1447800"/>
          </a:xfrm>
          <a:prstGeom prst="rect">
            <a:avLst/>
          </a:prstGeom>
          <a:blipFill dpi="0" rotWithShape="0">
            <a:blip r:embed="rId4"/>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Rectangle 21" descr="IMG20191103124236"/>
          <p:cNvSpPr>
            <a:spLocks noChangeArrowheads="1"/>
          </p:cNvSpPr>
          <p:nvPr/>
        </p:nvSpPr>
        <p:spPr bwMode="auto">
          <a:xfrm>
            <a:off x="2895600" y="457200"/>
            <a:ext cx="1327150" cy="1447800"/>
          </a:xfrm>
          <a:prstGeom prst="rect">
            <a:avLst/>
          </a:prstGeom>
          <a:blipFill dpi="0" rotWithShape="0">
            <a:blip r:embed="rId5"/>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Rectangle 15" descr="13"/>
          <p:cNvSpPr>
            <a:spLocks noChangeArrowheads="1"/>
          </p:cNvSpPr>
          <p:nvPr/>
        </p:nvSpPr>
        <p:spPr bwMode="auto">
          <a:xfrm>
            <a:off x="7391400" y="457200"/>
            <a:ext cx="1390650" cy="1447800"/>
          </a:xfrm>
          <a:prstGeom prst="rect">
            <a:avLst/>
          </a:prstGeom>
          <a:blipFill dpi="0" rotWithShape="0">
            <a:blip r:embed="rId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20" descr="17"/>
          <p:cNvSpPr>
            <a:spLocks noChangeArrowheads="1"/>
          </p:cNvSpPr>
          <p:nvPr/>
        </p:nvSpPr>
        <p:spPr bwMode="auto">
          <a:xfrm>
            <a:off x="7772400" y="5105400"/>
            <a:ext cx="990600" cy="1524000"/>
          </a:xfrm>
          <a:prstGeom prst="rect">
            <a:avLst/>
          </a:prstGeom>
          <a:blipFill dpi="0" rotWithShape="0">
            <a:blip r:embed="rId7" cstate="print"/>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 name="Rectangle 19" descr="16"/>
          <p:cNvSpPr>
            <a:spLocks noChangeArrowheads="1"/>
          </p:cNvSpPr>
          <p:nvPr/>
        </p:nvSpPr>
        <p:spPr bwMode="auto">
          <a:xfrm>
            <a:off x="5867400" y="457200"/>
            <a:ext cx="1447801" cy="1447800"/>
          </a:xfrm>
          <a:prstGeom prst="rect">
            <a:avLst/>
          </a:prstGeom>
          <a:blipFill dpi="0" rotWithShape="0">
            <a:blip r:embed="rId8"/>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Rectangle 14" descr="1"/>
          <p:cNvSpPr>
            <a:spLocks noChangeArrowheads="1"/>
          </p:cNvSpPr>
          <p:nvPr/>
        </p:nvSpPr>
        <p:spPr bwMode="auto">
          <a:xfrm>
            <a:off x="4876800" y="5105400"/>
            <a:ext cx="1600200" cy="1524000"/>
          </a:xfrm>
          <a:prstGeom prst="rect">
            <a:avLst/>
          </a:prstGeom>
          <a:blipFill dpi="0" rotWithShape="0">
            <a:blip r:embed="rId9"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3" descr="2"/>
          <p:cNvSpPr>
            <a:spLocks noChangeArrowheads="1"/>
          </p:cNvSpPr>
          <p:nvPr/>
        </p:nvSpPr>
        <p:spPr bwMode="auto">
          <a:xfrm>
            <a:off x="6324600" y="3581400"/>
            <a:ext cx="990600" cy="1447800"/>
          </a:xfrm>
          <a:prstGeom prst="rect">
            <a:avLst/>
          </a:prstGeom>
          <a:blipFill dpi="0" rotWithShape="0">
            <a:blip r:embed="rId10"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8" descr="IMG20191112133336"/>
          <p:cNvSpPr>
            <a:spLocks noChangeArrowheads="1"/>
          </p:cNvSpPr>
          <p:nvPr/>
        </p:nvSpPr>
        <p:spPr bwMode="auto">
          <a:xfrm>
            <a:off x="7391400" y="3581400"/>
            <a:ext cx="1390651" cy="1447800"/>
          </a:xfrm>
          <a:prstGeom prst="rect">
            <a:avLst/>
          </a:prstGeom>
          <a:blipFill dpi="0" rotWithShape="0">
            <a:blip r:embed="rId11"/>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Rectangle 17" descr="IMG20191112120740"/>
          <p:cNvSpPr>
            <a:spLocks noChangeArrowheads="1"/>
          </p:cNvSpPr>
          <p:nvPr/>
        </p:nvSpPr>
        <p:spPr bwMode="auto">
          <a:xfrm>
            <a:off x="7391400" y="1981200"/>
            <a:ext cx="1447801" cy="1524000"/>
          </a:xfrm>
          <a:prstGeom prst="rect">
            <a:avLst/>
          </a:prstGeom>
          <a:blipFill dpi="0" rotWithShape="0">
            <a:blip r:embed="rId12"/>
            <a:srcRect/>
            <a:stretch>
              <a:fillRect/>
            </a:stretch>
          </a:blip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Rectangle 4" descr="4"/>
          <p:cNvSpPr>
            <a:spLocks noChangeArrowheads="1"/>
          </p:cNvSpPr>
          <p:nvPr/>
        </p:nvSpPr>
        <p:spPr bwMode="auto">
          <a:xfrm>
            <a:off x="5943600" y="2057400"/>
            <a:ext cx="1390651" cy="1371600"/>
          </a:xfrm>
          <a:prstGeom prst="rect">
            <a:avLst/>
          </a:prstGeom>
          <a:blipFill dpi="0" rotWithShape="0">
            <a:blip r:embed="rId13"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3" descr="22"/>
          <p:cNvSpPr>
            <a:spLocks noChangeArrowheads="1"/>
          </p:cNvSpPr>
          <p:nvPr/>
        </p:nvSpPr>
        <p:spPr bwMode="auto">
          <a:xfrm>
            <a:off x="4876800" y="3581400"/>
            <a:ext cx="1330325" cy="1447800"/>
          </a:xfrm>
          <a:prstGeom prst="rect">
            <a:avLst/>
          </a:prstGeom>
          <a:blipFill dpi="0" rotWithShape="0">
            <a:blip r:embed="rId1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6" descr="IMG20191124143711"/>
          <p:cNvSpPr>
            <a:spLocks noChangeArrowheads="1"/>
          </p:cNvSpPr>
          <p:nvPr/>
        </p:nvSpPr>
        <p:spPr bwMode="auto">
          <a:xfrm>
            <a:off x="4876800" y="2057400"/>
            <a:ext cx="958850" cy="1371600"/>
          </a:xfrm>
          <a:prstGeom prst="rect">
            <a:avLst/>
          </a:prstGeom>
          <a:blipFill dpi="0" rotWithShape="0">
            <a:blip r:embed="rId1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5" descr="IMG20191103133417"/>
          <p:cNvSpPr>
            <a:spLocks noChangeArrowheads="1"/>
          </p:cNvSpPr>
          <p:nvPr/>
        </p:nvSpPr>
        <p:spPr bwMode="auto">
          <a:xfrm>
            <a:off x="3429000" y="5105400"/>
            <a:ext cx="1371600" cy="1447800"/>
          </a:xfrm>
          <a:prstGeom prst="rect">
            <a:avLst/>
          </a:prstGeom>
          <a:blipFill dpi="0" rotWithShape="0">
            <a:blip r:embed="rId16" cstate="print"/>
            <a:srcRect/>
            <a:stretch>
              <a:fillRect/>
            </a:stretch>
          </a:blip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0" descr="6"/>
          <p:cNvSpPr>
            <a:spLocks noChangeArrowheads="1"/>
          </p:cNvSpPr>
          <p:nvPr/>
        </p:nvSpPr>
        <p:spPr bwMode="auto">
          <a:xfrm>
            <a:off x="3429000" y="3581400"/>
            <a:ext cx="1371600" cy="1414463"/>
          </a:xfrm>
          <a:prstGeom prst="rect">
            <a:avLst/>
          </a:prstGeom>
          <a:blipFill dpi="0" rotWithShape="0">
            <a:blip r:embed="rId1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9" descr="7"/>
          <p:cNvSpPr>
            <a:spLocks noChangeArrowheads="1"/>
          </p:cNvSpPr>
          <p:nvPr/>
        </p:nvSpPr>
        <p:spPr bwMode="auto">
          <a:xfrm>
            <a:off x="3429000" y="2057400"/>
            <a:ext cx="1370013" cy="1414463"/>
          </a:xfrm>
          <a:prstGeom prst="rect">
            <a:avLst/>
          </a:prstGeom>
          <a:blipFill dpi="0" rotWithShape="0">
            <a:blip r:embed="rId18"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 descr="19"/>
          <p:cNvSpPr>
            <a:spLocks noChangeArrowheads="1"/>
          </p:cNvSpPr>
          <p:nvPr/>
        </p:nvSpPr>
        <p:spPr bwMode="auto">
          <a:xfrm>
            <a:off x="1828800" y="5105400"/>
            <a:ext cx="1447800" cy="1435100"/>
          </a:xfrm>
          <a:prstGeom prst="rect">
            <a:avLst/>
          </a:prstGeom>
          <a:blipFill dpi="0" rotWithShape="0">
            <a:blip r:embed="rId1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7" descr="IMG20191124152248"/>
          <p:cNvSpPr>
            <a:spLocks noChangeArrowheads="1"/>
          </p:cNvSpPr>
          <p:nvPr/>
        </p:nvSpPr>
        <p:spPr bwMode="auto">
          <a:xfrm>
            <a:off x="1828800" y="3581400"/>
            <a:ext cx="1447800" cy="1435100"/>
          </a:xfrm>
          <a:prstGeom prst="rect">
            <a:avLst/>
          </a:prstGeom>
          <a:blipFill dpi="0" rotWithShape="0">
            <a:blip r:embed="rId2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2" descr="21"/>
          <p:cNvSpPr>
            <a:spLocks noChangeArrowheads="1"/>
          </p:cNvSpPr>
          <p:nvPr/>
        </p:nvSpPr>
        <p:spPr bwMode="auto">
          <a:xfrm>
            <a:off x="1828800" y="2057400"/>
            <a:ext cx="1447800" cy="1435100"/>
          </a:xfrm>
          <a:prstGeom prst="rect">
            <a:avLst/>
          </a:prstGeom>
          <a:blipFill dpi="0" rotWithShape="0">
            <a:blip r:embed="rId2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descr="20"/>
          <p:cNvSpPr>
            <a:spLocks noChangeArrowheads="1"/>
          </p:cNvSpPr>
          <p:nvPr/>
        </p:nvSpPr>
        <p:spPr bwMode="auto">
          <a:xfrm>
            <a:off x="228600" y="2057400"/>
            <a:ext cx="1447800" cy="1435100"/>
          </a:xfrm>
          <a:prstGeom prst="rect">
            <a:avLst/>
          </a:prstGeom>
          <a:blipFill dpi="0" rotWithShape="0">
            <a:blip r:embed="rId2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 descr="IMG_20191124_115834"/>
          <p:cNvSpPr>
            <a:spLocks noChangeArrowheads="1"/>
          </p:cNvSpPr>
          <p:nvPr/>
        </p:nvSpPr>
        <p:spPr bwMode="auto">
          <a:xfrm>
            <a:off x="228600" y="3581400"/>
            <a:ext cx="1477963" cy="1414463"/>
          </a:xfrm>
          <a:prstGeom prst="rect">
            <a:avLst/>
          </a:prstGeom>
          <a:blipFill dpi="0" rotWithShape="0">
            <a:blip r:embed="rId2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 descr="IMG_20191124_114907"/>
          <p:cNvSpPr>
            <a:spLocks noChangeArrowheads="1"/>
          </p:cNvSpPr>
          <p:nvPr/>
        </p:nvSpPr>
        <p:spPr bwMode="auto">
          <a:xfrm>
            <a:off x="228600" y="5105400"/>
            <a:ext cx="1477962" cy="1414463"/>
          </a:xfrm>
          <a:prstGeom prst="rect">
            <a:avLst/>
          </a:prstGeom>
          <a:blipFill dpi="0" rotWithShape="0">
            <a:blip r:embed="rId2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6" descr="18"/>
          <p:cNvSpPr>
            <a:spLocks noChangeArrowheads="1"/>
          </p:cNvSpPr>
          <p:nvPr/>
        </p:nvSpPr>
        <p:spPr bwMode="auto">
          <a:xfrm>
            <a:off x="4267200" y="457200"/>
            <a:ext cx="1517650" cy="1447800"/>
          </a:xfrm>
          <a:prstGeom prst="rect">
            <a:avLst/>
          </a:prstGeom>
          <a:blipFill dpi="0" rotWithShape="0">
            <a:blip r:embed="rId2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457200"/>
          <a:ext cx="3048000" cy="6152388"/>
        </p:xfrm>
        <a:graphic>
          <a:graphicData uri="http://schemas.openxmlformats.org/drawingml/2006/table">
            <a:tbl>
              <a:tblPr/>
              <a:tblGrid>
                <a:gridCol w="3048000"/>
              </a:tblGrid>
              <a:tr h="954282">
                <a:tc>
                  <a:txBody>
                    <a:bodyPr/>
                    <a:lstStyle/>
                    <a:p>
                      <a:endParaRPr lang="en-US" sz="1100" b="1" dirty="0" smtClean="0">
                        <a:solidFill>
                          <a:srgbClr val="000000"/>
                        </a:solidFill>
                        <a:latin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Calibri"/>
                          <a:ea typeface="Calibri"/>
                          <a:cs typeface="Times New Roman"/>
                        </a:rPr>
                        <a:t>Activity with date </a:t>
                      </a:r>
                    </a:p>
                    <a:p>
                      <a:endParaRPr lang="en-US" sz="1100" b="1" dirty="0" smtClean="0">
                        <a:solidFill>
                          <a:srgbClr val="000000"/>
                        </a:solidFill>
                        <a:latin typeface="Calibri"/>
                      </a:endParaRPr>
                    </a:p>
                    <a:p>
                      <a:r>
                        <a:rPr lang="en-US" sz="1200" b="1" dirty="0" smtClean="0">
                          <a:solidFill>
                            <a:srgbClr val="000000"/>
                          </a:solidFill>
                          <a:latin typeface="Calibri"/>
                        </a:rPr>
                        <a:t>Dated </a:t>
                      </a:r>
                      <a:r>
                        <a:rPr lang="en-US" sz="1200" b="1" dirty="0">
                          <a:solidFill>
                            <a:srgbClr val="000000"/>
                          </a:solidFill>
                          <a:latin typeface="Calibri"/>
                        </a:rPr>
                        <a:t>01-12-19 visit </a:t>
                      </a:r>
                      <a:r>
                        <a:rPr lang="en-US" sz="1200" b="1" dirty="0" err="1">
                          <a:solidFill>
                            <a:srgbClr val="000000"/>
                          </a:solidFill>
                          <a:latin typeface="Calibri"/>
                        </a:rPr>
                        <a:t>Anathashram</a:t>
                      </a:r>
                      <a:r>
                        <a:rPr lang="en-US" sz="1200" b="1" dirty="0">
                          <a:solidFill>
                            <a:srgbClr val="000000"/>
                          </a:solidFill>
                          <a:latin typeface="Calibri"/>
                        </a:rPr>
                        <a:t> distributed sweats and fruits for girls by </a:t>
                      </a:r>
                      <a:r>
                        <a:rPr lang="en-US" sz="1200" b="1" dirty="0" err="1">
                          <a:solidFill>
                            <a:srgbClr val="000000"/>
                          </a:solidFill>
                          <a:latin typeface="Calibri"/>
                        </a:rPr>
                        <a:t>Lanj</a:t>
                      </a:r>
                      <a:r>
                        <a:rPr lang="en-US" sz="1200" b="1" dirty="0">
                          <a:solidFill>
                            <a:srgbClr val="000000"/>
                          </a:solidFill>
                          <a:latin typeface="Calibri"/>
                        </a:rPr>
                        <a:t> and </a:t>
                      </a:r>
                      <a:r>
                        <a:rPr lang="en-US" sz="1200" b="1" dirty="0" err="1">
                          <a:solidFill>
                            <a:srgbClr val="000000"/>
                          </a:solidFill>
                          <a:latin typeface="Calibri"/>
                        </a:rPr>
                        <a:t>Garli</a:t>
                      </a:r>
                      <a:r>
                        <a:rPr lang="en-US" sz="1200" b="1" dirty="0">
                          <a:solidFill>
                            <a:srgbClr val="000000"/>
                          </a:solidFill>
                          <a:latin typeface="Calibri"/>
                        </a:rPr>
                        <a:t> </a:t>
                      </a:r>
                      <a:r>
                        <a:rPr lang="en-US" sz="1200" b="1" dirty="0" err="1">
                          <a:solidFill>
                            <a:srgbClr val="000000"/>
                          </a:solidFill>
                          <a:latin typeface="Calibri"/>
                        </a:rPr>
                        <a:t>samiti</a:t>
                      </a:r>
                      <a:r>
                        <a:rPr lang="en-US" sz="1200" b="1" dirty="0">
                          <a:solidFill>
                            <a:srgbClr val="000000"/>
                          </a:solidFill>
                          <a:latin typeface="Calibri"/>
                        </a:rPr>
                        <a:t> </a:t>
                      </a:r>
                      <a:endParaRPr lang="en-US" sz="12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159">
                <a:tc>
                  <a:txBody>
                    <a:bodyPr/>
                    <a:lstStyle/>
                    <a:p>
                      <a:r>
                        <a:rPr lang="en-US" sz="1400" b="1" dirty="0">
                          <a:solidFill>
                            <a:srgbClr val="000000"/>
                          </a:solidFill>
                          <a:latin typeface="Calibri"/>
                        </a:rPr>
                        <a:t>Dated 04-12-19 visit Handicapped house   distributed sweats and arrange one care taker person on base of salary and one teacher for boys by </a:t>
                      </a:r>
                      <a:r>
                        <a:rPr lang="en-US" sz="1400" b="1" dirty="0" err="1">
                          <a:solidFill>
                            <a:srgbClr val="000000"/>
                          </a:solidFill>
                          <a:latin typeface="Calibri"/>
                        </a:rPr>
                        <a:t>Lanj</a:t>
                      </a:r>
                      <a:r>
                        <a:rPr lang="en-US" sz="1400" b="1" dirty="0">
                          <a:solidFill>
                            <a:srgbClr val="000000"/>
                          </a:solidFill>
                          <a:latin typeface="Calibri"/>
                        </a:rPr>
                        <a:t> </a:t>
                      </a:r>
                      <a:r>
                        <a:rPr lang="en-US" sz="1400" b="1" dirty="0" err="1">
                          <a:solidFill>
                            <a:srgbClr val="000000"/>
                          </a:solidFill>
                          <a:latin typeface="Calibri"/>
                        </a:rPr>
                        <a:t>Samti</a:t>
                      </a:r>
                      <a:r>
                        <a:rPr lang="en-US" sz="1400" b="1" dirty="0">
                          <a:solidFill>
                            <a:srgbClr val="000000"/>
                          </a:solidFill>
                          <a:latin typeface="Calibri"/>
                        </a:rPr>
                        <a:t> </a:t>
                      </a:r>
                      <a:endParaRPr lang="en-US" sz="1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158">
                <a:tc>
                  <a:txBody>
                    <a:bodyPr/>
                    <a:lstStyle/>
                    <a:p>
                      <a:pPr marL="0" marR="0">
                        <a:lnSpc>
                          <a:spcPct val="115000"/>
                        </a:lnSpc>
                        <a:spcBef>
                          <a:spcPts val="0"/>
                        </a:spcBef>
                        <a:spcAft>
                          <a:spcPts val="0"/>
                        </a:spcAft>
                      </a:pPr>
                      <a:r>
                        <a:rPr lang="en-US" sz="1400" b="1" dirty="0">
                          <a:solidFill>
                            <a:srgbClr val="0D0D0D"/>
                          </a:solidFill>
                          <a:latin typeface="Calibri"/>
                          <a:ea typeface="Calibri"/>
                          <a:cs typeface="Times New Roman"/>
                        </a:rPr>
                        <a:t>Dated 08-12-19 visit </a:t>
                      </a:r>
                      <a:r>
                        <a:rPr lang="en-US" sz="1400" b="1" dirty="0" err="1">
                          <a:solidFill>
                            <a:srgbClr val="0D0D0D"/>
                          </a:solidFill>
                          <a:latin typeface="Calibri"/>
                          <a:ea typeface="Calibri"/>
                          <a:cs typeface="Times New Roman"/>
                        </a:rPr>
                        <a:t>Gousadanv</a:t>
                      </a:r>
                      <a:r>
                        <a:rPr lang="en-US" sz="1400" b="1" dirty="0">
                          <a:solidFill>
                            <a:srgbClr val="0D0D0D"/>
                          </a:solidFill>
                          <a:latin typeface="Calibri"/>
                          <a:ea typeface="Calibri"/>
                          <a:cs typeface="Times New Roman"/>
                        </a:rPr>
                        <a:t> with Doctors team at </a:t>
                      </a:r>
                      <a:r>
                        <a:rPr lang="en-US" sz="1400" b="1" dirty="0" err="1">
                          <a:solidFill>
                            <a:srgbClr val="0D0D0D"/>
                          </a:solidFill>
                          <a:latin typeface="Calibri"/>
                          <a:ea typeface="Calibri"/>
                          <a:cs typeface="Times New Roman"/>
                        </a:rPr>
                        <a:t>Khajian</a:t>
                      </a:r>
                      <a:r>
                        <a:rPr lang="en-US" sz="1400" b="1" dirty="0">
                          <a:solidFill>
                            <a:srgbClr val="0D0D0D"/>
                          </a:solidFill>
                          <a:latin typeface="Calibri"/>
                          <a:ea typeface="Calibri"/>
                          <a:cs typeface="Times New Roman"/>
                        </a:rPr>
                        <a:t> Near </a:t>
                      </a:r>
                      <a:r>
                        <a:rPr lang="en-US" sz="1400" b="1" dirty="0" err="1">
                          <a:solidFill>
                            <a:srgbClr val="0D0D0D"/>
                          </a:solidFill>
                          <a:latin typeface="Calibri"/>
                          <a:ea typeface="Calibri"/>
                          <a:cs typeface="Times New Roman"/>
                        </a:rPr>
                        <a:t>Kotla</a:t>
                      </a:r>
                      <a:r>
                        <a:rPr lang="en-US" sz="1400" b="1" dirty="0">
                          <a:solidFill>
                            <a:srgbClr val="0D0D0D"/>
                          </a:solidFill>
                          <a:latin typeface="Calibri"/>
                          <a:ea typeface="Calibri"/>
                          <a:cs typeface="Times New Roman"/>
                        </a:rPr>
                        <a:t>. There are 292 cows. </a:t>
                      </a:r>
                      <a:r>
                        <a:rPr lang="en-US" sz="1400" b="1" dirty="0">
                          <a:solidFill>
                            <a:srgbClr val="222222"/>
                          </a:solidFill>
                          <a:latin typeface="Calibri"/>
                          <a:ea typeface="Calibri"/>
                          <a:cs typeface="Times New Roman"/>
                        </a:rPr>
                        <a:t>The Youth of </a:t>
                      </a:r>
                      <a:r>
                        <a:rPr lang="en-US" sz="1400" b="1" dirty="0" err="1">
                          <a:solidFill>
                            <a:srgbClr val="222222"/>
                          </a:solidFill>
                          <a:latin typeface="Calibri"/>
                          <a:ea typeface="Calibri"/>
                          <a:cs typeface="Times New Roman"/>
                        </a:rPr>
                        <a:t>Kotla</a:t>
                      </a:r>
                      <a:r>
                        <a:rPr lang="en-US" sz="1400" b="1" dirty="0">
                          <a:solidFill>
                            <a:srgbClr val="222222"/>
                          </a:solidFill>
                          <a:latin typeface="Calibri"/>
                          <a:ea typeface="Calibri"/>
                          <a:cs typeface="Times New Roman"/>
                        </a:rPr>
                        <a:t> </a:t>
                      </a:r>
                      <a:r>
                        <a:rPr lang="en-US" sz="1400" b="1" dirty="0" err="1">
                          <a:solidFill>
                            <a:srgbClr val="222222"/>
                          </a:solidFill>
                          <a:latin typeface="Calibri"/>
                          <a:ea typeface="Calibri"/>
                          <a:cs typeface="Times New Roman"/>
                        </a:rPr>
                        <a:t>samti</a:t>
                      </a:r>
                      <a:r>
                        <a:rPr lang="en-US" sz="1400" b="1" dirty="0">
                          <a:solidFill>
                            <a:srgbClr val="222222"/>
                          </a:solidFill>
                          <a:latin typeface="Calibri"/>
                          <a:ea typeface="Calibri"/>
                          <a:cs typeface="Times New Roman"/>
                        </a:rPr>
                        <a:t> gave </a:t>
                      </a:r>
                      <a:r>
                        <a:rPr lang="en-US" sz="1400" b="1" dirty="0" smtClean="0">
                          <a:solidFill>
                            <a:srgbClr val="222222"/>
                          </a:solidFill>
                          <a:latin typeface="Calibri"/>
                          <a:ea typeface="Calibri"/>
                          <a:cs typeface="Times New Roman"/>
                        </a:rPr>
                        <a:t>jiggery </a:t>
                      </a:r>
                      <a:r>
                        <a:rPr lang="en-US" sz="1400" b="1" dirty="0">
                          <a:solidFill>
                            <a:srgbClr val="222222"/>
                          </a:solidFill>
                          <a:latin typeface="Calibri"/>
                          <a:ea typeface="Calibri"/>
                          <a:cs typeface="Times New Roman"/>
                        </a:rPr>
                        <a:t>and </a:t>
                      </a:r>
                      <a:r>
                        <a:rPr lang="en-US" sz="1400" b="1" dirty="0" err="1">
                          <a:solidFill>
                            <a:srgbClr val="222222"/>
                          </a:solidFill>
                          <a:latin typeface="Calibri"/>
                          <a:ea typeface="Calibri"/>
                          <a:cs typeface="Times New Roman"/>
                        </a:rPr>
                        <a:t>peddas</a:t>
                      </a:r>
                      <a:r>
                        <a:rPr lang="en-US" sz="1400" b="1" dirty="0">
                          <a:solidFill>
                            <a:srgbClr val="222222"/>
                          </a:solidFill>
                          <a:latin typeface="Calibri"/>
                          <a:ea typeface="Calibri"/>
                          <a:cs typeface="Times New Roman"/>
                        </a:rPr>
                        <a:t> to Cow along with the District </a:t>
                      </a:r>
                      <a:r>
                        <a:rPr lang="en-US" sz="1400" b="1" dirty="0" smtClean="0">
                          <a:solidFill>
                            <a:srgbClr val="222222"/>
                          </a:solidFill>
                          <a:latin typeface="Calibri"/>
                          <a:ea typeface="Calibri"/>
                          <a:cs typeface="Times New Roman"/>
                        </a:rPr>
                        <a:t>President</a:t>
                      </a:r>
                    </a:p>
                    <a:p>
                      <a:pPr marL="0" marR="0">
                        <a:lnSpc>
                          <a:spcPct val="115000"/>
                        </a:lnSpc>
                        <a:spcBef>
                          <a:spcPts val="0"/>
                        </a:spcBef>
                        <a:spcAft>
                          <a:spcPts val="0"/>
                        </a:spcAft>
                      </a:pPr>
                      <a:endParaRPr lang="en-US" sz="1400" b="1" dirty="0" smtClean="0">
                        <a:solidFill>
                          <a:srgbClr val="222222"/>
                        </a:solidFill>
                        <a:latin typeface="Calibri"/>
                        <a:ea typeface="Calibri"/>
                        <a:cs typeface="Times New Roman"/>
                      </a:endParaRPr>
                    </a:p>
                    <a:p>
                      <a:pPr marL="0" marR="0">
                        <a:lnSpc>
                          <a:spcPct val="115000"/>
                        </a:lnSpc>
                        <a:spcBef>
                          <a:spcPts val="0"/>
                        </a:spcBef>
                        <a:spcAft>
                          <a:spcPts val="0"/>
                        </a:spcAft>
                      </a:pPr>
                      <a:r>
                        <a:rPr kumimoji="0" lang="en-US" sz="1400" b="1" kern="1200" dirty="0" smtClean="0">
                          <a:solidFill>
                            <a:schemeClr val="tx1"/>
                          </a:solidFill>
                          <a:latin typeface="+mn-lt"/>
                          <a:ea typeface="+mn-ea"/>
                          <a:cs typeface="+mn-cs"/>
                        </a:rPr>
                        <a:t>Dated 25-12-2019 Christmas day celebration by all </a:t>
                      </a:r>
                      <a:r>
                        <a:rPr kumimoji="0" lang="en-US" sz="1400" b="1" kern="1200" dirty="0" err="1" smtClean="0">
                          <a:solidFill>
                            <a:schemeClr val="tx1"/>
                          </a:solidFill>
                          <a:latin typeface="+mn-lt"/>
                          <a:ea typeface="+mn-ea"/>
                          <a:cs typeface="+mn-cs"/>
                        </a:rPr>
                        <a:t>Samities</a:t>
                      </a:r>
                      <a:endParaRPr kumimoji="0" lang="en-US" sz="1400" b="1" kern="1200" dirty="0" smtClean="0">
                        <a:solidFill>
                          <a:schemeClr val="tx1"/>
                        </a:solidFill>
                        <a:latin typeface="+mn-lt"/>
                        <a:ea typeface="+mn-ea"/>
                        <a:cs typeface="+mn-cs"/>
                      </a:endParaRPr>
                    </a:p>
                    <a:p>
                      <a:pPr marL="0" marR="0">
                        <a:lnSpc>
                          <a:spcPct val="115000"/>
                        </a:lnSpc>
                        <a:spcBef>
                          <a:spcPts val="0"/>
                        </a:spcBef>
                        <a:spcAft>
                          <a:spcPts val="0"/>
                        </a:spcAft>
                      </a:pPr>
                      <a:r>
                        <a:rPr kumimoji="0" lang="en-US" sz="1400" b="1" kern="1200" dirty="0" smtClean="0">
                          <a:solidFill>
                            <a:schemeClr val="tx1"/>
                          </a:solidFill>
                          <a:latin typeface="+mn-lt"/>
                          <a:ea typeface="+mn-ea"/>
                          <a:cs typeface="+mn-cs"/>
                        </a:rPr>
                        <a:t>Dated 29-12-2019 Blood Donation camp at </a:t>
                      </a:r>
                      <a:r>
                        <a:rPr kumimoji="0" lang="en-US" sz="1400" b="1" kern="1200" dirty="0" err="1" smtClean="0">
                          <a:solidFill>
                            <a:schemeClr val="tx1"/>
                          </a:solidFill>
                          <a:latin typeface="+mn-lt"/>
                          <a:ea typeface="+mn-ea"/>
                          <a:cs typeface="+mn-cs"/>
                        </a:rPr>
                        <a:t>Bani</a:t>
                      </a:r>
                      <a:r>
                        <a:rPr kumimoji="0" lang="en-US" sz="1400" b="1" kern="1200" dirty="0" smtClean="0">
                          <a:solidFill>
                            <a:schemeClr val="tx1"/>
                          </a:solidFill>
                          <a:latin typeface="+mn-lt"/>
                          <a:ea typeface="+mn-ea"/>
                          <a:cs typeface="+mn-cs"/>
                        </a:rPr>
                        <a:t>, 55unit blood donated to DR. RPGDC </a:t>
                      </a:r>
                      <a:r>
                        <a:rPr kumimoji="0" lang="en-US" sz="1400" b="1" kern="1200" dirty="0" err="1" smtClean="0">
                          <a:solidFill>
                            <a:schemeClr val="tx1"/>
                          </a:solidFill>
                          <a:latin typeface="+mn-lt"/>
                          <a:ea typeface="+mn-ea"/>
                          <a:cs typeface="+mn-cs"/>
                        </a:rPr>
                        <a:t>Tanda</a:t>
                      </a:r>
                      <a:r>
                        <a:rPr kumimoji="0" lang="en-US" sz="1400" b="1" kern="1200" dirty="0" smtClean="0">
                          <a:solidFill>
                            <a:schemeClr val="tx1"/>
                          </a:solidFill>
                          <a:latin typeface="+mn-lt"/>
                          <a:ea typeface="+mn-ea"/>
                          <a:cs typeface="+mn-cs"/>
                        </a:rPr>
                        <a:t> </a:t>
                      </a:r>
                      <a:endParaRPr lang="en-US" sz="1400" b="1" dirty="0" smtClean="0">
                        <a:solidFill>
                          <a:srgbClr val="222222"/>
                        </a:solidFill>
                        <a:latin typeface="Calibri"/>
                        <a:ea typeface="Calibri"/>
                        <a:cs typeface="Times New Roman"/>
                      </a:endParaRPr>
                    </a:p>
                    <a:p>
                      <a:pPr marL="0" marR="0">
                        <a:lnSpc>
                          <a:spcPct val="115000"/>
                        </a:lnSpc>
                        <a:spcBef>
                          <a:spcPts val="0"/>
                        </a:spcBef>
                        <a:spcAft>
                          <a:spcPts val="0"/>
                        </a:spcAft>
                      </a:pPr>
                      <a:r>
                        <a:rPr lang="en-US" sz="1400" dirty="0">
                          <a:latin typeface="Calibri"/>
                          <a:ea typeface="Calibri"/>
                          <a:cs typeface="Times New Roman"/>
                        </a:rPr>
                        <a:t/>
                      </a:r>
                      <a:br>
                        <a:rPr lang="en-US" sz="1400" dirty="0">
                          <a:latin typeface="Calibri"/>
                          <a:ea typeface="Calibri"/>
                          <a:cs typeface="Times New Roman"/>
                        </a:rPr>
                      </a:br>
                      <a:endParaRPr lang="en-US" sz="1400" dirty="0" smtClean="0">
                        <a:latin typeface="Calibri"/>
                        <a:ea typeface="Calibri"/>
                        <a:cs typeface="Times New Roman"/>
                      </a:endParaRPr>
                    </a:p>
                    <a:p>
                      <a:pPr marL="0" marR="0">
                        <a:lnSpc>
                          <a:spcPct val="115000"/>
                        </a:lnSpc>
                        <a:spcBef>
                          <a:spcPts val="0"/>
                        </a:spcBef>
                        <a:spcAft>
                          <a:spcPts val="0"/>
                        </a:spcAft>
                      </a:pPr>
                      <a:endParaRPr lang="en-US" sz="1400" dirty="0" smtClean="0">
                        <a:latin typeface="Calibri"/>
                        <a:ea typeface="Calibri"/>
                        <a:cs typeface="Times New Roman"/>
                      </a:endParaRPr>
                    </a:p>
                    <a:p>
                      <a:pPr marL="0" marR="0">
                        <a:lnSpc>
                          <a:spcPct val="115000"/>
                        </a:lnSpc>
                        <a:spcBef>
                          <a:spcPts val="0"/>
                        </a:spcBef>
                        <a:spcAft>
                          <a:spcPts val="0"/>
                        </a:spcAft>
                      </a:pPr>
                      <a:endParaRPr lang="en-US" sz="1400" dirty="0" smtClean="0">
                        <a:latin typeface="Calibri"/>
                        <a:ea typeface="Calibri"/>
                        <a:cs typeface="Times New Roman"/>
                      </a:endParaRPr>
                    </a:p>
                    <a:p>
                      <a:pPr marL="0" marR="0" algn="r">
                        <a:lnSpc>
                          <a:spcPct val="115000"/>
                        </a:lnSpc>
                        <a:spcBef>
                          <a:spcPts val="0"/>
                        </a:spcBef>
                        <a:spcAft>
                          <a:spcPts val="0"/>
                        </a:spcAft>
                      </a:pPr>
                      <a:r>
                        <a:rPr lang="en-US" sz="2800" dirty="0" smtClean="0">
                          <a:solidFill>
                            <a:srgbClr val="0070C0"/>
                          </a:solidFill>
                          <a:latin typeface="Calibri"/>
                          <a:ea typeface="Calibri"/>
                          <a:cs typeface="Times New Roman"/>
                        </a:rPr>
                        <a:t> </a:t>
                      </a:r>
                      <a:r>
                        <a:rPr lang="en-US" sz="1400" dirty="0" smtClean="0">
                          <a:latin typeface="Calibri"/>
                          <a:ea typeface="Calibri"/>
                          <a:cs typeface="Times New Roman"/>
                        </a:rPr>
                        <a:t>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54" name="Rectangle 6" descr="12"/>
          <p:cNvSpPr>
            <a:spLocks noChangeArrowheads="1"/>
          </p:cNvSpPr>
          <p:nvPr/>
        </p:nvSpPr>
        <p:spPr bwMode="auto">
          <a:xfrm>
            <a:off x="6934200" y="304800"/>
            <a:ext cx="1828800" cy="1600200"/>
          </a:xfrm>
          <a:prstGeom prst="rect">
            <a:avLst/>
          </a:prstGeom>
          <a:blipFill dpi="0" rotWithShape="0">
            <a:blip r:embed="rId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3" name="Rectangle 5" descr="11"/>
          <p:cNvSpPr>
            <a:spLocks noChangeArrowheads="1"/>
          </p:cNvSpPr>
          <p:nvPr/>
        </p:nvSpPr>
        <p:spPr bwMode="auto">
          <a:xfrm>
            <a:off x="5486400" y="381000"/>
            <a:ext cx="1371600" cy="16002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2" name="Rectangle 4" descr="9"/>
          <p:cNvSpPr>
            <a:spLocks noChangeArrowheads="1"/>
          </p:cNvSpPr>
          <p:nvPr/>
        </p:nvSpPr>
        <p:spPr bwMode="auto">
          <a:xfrm>
            <a:off x="7010400" y="2057400"/>
            <a:ext cx="1676400" cy="1447800"/>
          </a:xfrm>
          <a:prstGeom prst="rect">
            <a:avLst/>
          </a:prstGeom>
          <a:blipFill dpi="0" rotWithShape="0">
            <a:blip r:embed="rId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1" name="Rectangle 3" descr="8"/>
          <p:cNvSpPr>
            <a:spLocks noChangeArrowheads="1"/>
          </p:cNvSpPr>
          <p:nvPr/>
        </p:nvSpPr>
        <p:spPr bwMode="auto">
          <a:xfrm>
            <a:off x="5486400" y="2133600"/>
            <a:ext cx="1447800" cy="1295400"/>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50" name="Rectangle 2" descr="36a95e9b-0421-4172-aee2-cc525a08aec0"/>
          <p:cNvSpPr>
            <a:spLocks noChangeArrowheads="1"/>
          </p:cNvSpPr>
          <p:nvPr/>
        </p:nvSpPr>
        <p:spPr bwMode="auto">
          <a:xfrm>
            <a:off x="7010400" y="3581400"/>
            <a:ext cx="1600200" cy="13716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49" name="Rectangle 1" descr="44d48947-1917-44f6-a323-aaa4fef0d49f"/>
          <p:cNvSpPr>
            <a:spLocks noChangeArrowheads="1"/>
          </p:cNvSpPr>
          <p:nvPr/>
        </p:nvSpPr>
        <p:spPr bwMode="auto">
          <a:xfrm>
            <a:off x="5486400" y="3581400"/>
            <a:ext cx="1447800" cy="129540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3048000" y="228600"/>
            <a:ext cx="2743200" cy="461665"/>
          </a:xfrm>
          <a:prstGeom prst="rect">
            <a:avLst/>
          </a:prstGeom>
          <a:noFill/>
        </p:spPr>
        <p:txBody>
          <a:bodyPr wrap="square" rtlCol="0">
            <a:spAutoFit/>
          </a:bodyPr>
          <a:lstStyle/>
          <a:p>
            <a:pPr algn="ctr"/>
            <a:r>
              <a:rPr lang="en-US" sz="2400" b="1" u="sng" dirty="0" smtClean="0">
                <a:solidFill>
                  <a:srgbClr val="FF0000"/>
                </a:solidFill>
              </a:rPr>
              <a:t>December  2019 </a:t>
            </a:r>
            <a:endParaRPr lang="en-US" sz="2400" b="1" u="sng" dirty="0">
              <a:solidFill>
                <a:srgbClr val="FF0000"/>
              </a:solidFill>
            </a:endParaRPr>
          </a:p>
        </p:txBody>
      </p:sp>
      <p:sp>
        <p:nvSpPr>
          <p:cNvPr id="10" name="Rectangle 9"/>
          <p:cNvSpPr/>
          <p:nvPr/>
        </p:nvSpPr>
        <p:spPr>
          <a:xfrm>
            <a:off x="5410200" y="5105400"/>
            <a:ext cx="1447800" cy="1143000"/>
          </a:xfrm>
          <a:prstGeom prst="rect">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86600" y="5181600"/>
            <a:ext cx="1447800" cy="1143000"/>
          </a:xfrm>
          <a:prstGeom prst="rect">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4038600"/>
            <a:ext cx="1447800" cy="2057400"/>
          </a:xfrm>
          <a:prstGeom prst="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1752600"/>
            <a:ext cx="1447800" cy="2057400"/>
          </a:xfrm>
          <a:prstGeom prst="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762000"/>
            <a:ext cx="5486400" cy="5791200"/>
          </a:xfrm>
        </p:spPr>
        <p:txBody>
          <a:bodyPr>
            <a:normAutofit fontScale="55000" lnSpcReduction="20000"/>
          </a:bodyPr>
          <a:lstStyle/>
          <a:p>
            <a:pPr lvl="0"/>
            <a:r>
              <a:rPr lang="en-US" b="1" dirty="0" smtClean="0"/>
              <a:t>21-02-19– </a:t>
            </a:r>
            <a:r>
              <a:rPr lang="en-US" b="1" dirty="0" err="1" smtClean="0"/>
              <a:t>Dhaam</a:t>
            </a:r>
            <a:r>
              <a:rPr lang="en-US" b="1" dirty="0" smtClean="0"/>
              <a:t> Material Delivering Ration in the Marriage of Poor Family (Daughter’s) Three places </a:t>
            </a:r>
            <a:r>
              <a:rPr lang="en-US" b="1" dirty="0" err="1" smtClean="0"/>
              <a:t>Sakri</a:t>
            </a:r>
            <a:r>
              <a:rPr lang="en-US" b="1" dirty="0" smtClean="0"/>
              <a:t>, </a:t>
            </a:r>
            <a:r>
              <a:rPr lang="en-US" b="1" dirty="0" err="1" smtClean="0"/>
              <a:t>Garli</a:t>
            </a:r>
            <a:r>
              <a:rPr lang="en-US" b="1" dirty="0" smtClean="0"/>
              <a:t>, Dehra, </a:t>
            </a:r>
            <a:r>
              <a:rPr lang="en-US" b="1" dirty="0" err="1" smtClean="0"/>
              <a:t>Badukhar</a:t>
            </a:r>
            <a:r>
              <a:rPr lang="en-US" b="1" dirty="0" smtClean="0"/>
              <a:t>, </a:t>
            </a:r>
            <a:r>
              <a:rPr lang="en-US" b="1" dirty="0" err="1" smtClean="0"/>
              <a:t>Bhatoli</a:t>
            </a:r>
            <a:r>
              <a:rPr lang="en-US" b="1" dirty="0" smtClean="0"/>
              <a:t> </a:t>
            </a:r>
            <a:r>
              <a:rPr lang="en-US" b="1" dirty="0" err="1" smtClean="0"/>
              <a:t>Phakorian</a:t>
            </a:r>
            <a:r>
              <a:rPr lang="en-US" b="1" dirty="0" smtClean="0"/>
              <a:t> </a:t>
            </a:r>
            <a:endParaRPr lang="en-US" dirty="0" smtClean="0"/>
          </a:p>
          <a:p>
            <a:pPr lvl="0"/>
            <a:r>
              <a:rPr lang="en-US" b="1" dirty="0" smtClean="0"/>
              <a:t>24-02-19 Sunder </a:t>
            </a:r>
            <a:r>
              <a:rPr lang="en-US" b="1" dirty="0" err="1" smtClean="0"/>
              <a:t>kand</a:t>
            </a:r>
            <a:r>
              <a:rPr lang="en-US" b="1" dirty="0" smtClean="0"/>
              <a:t> Path recitation  at </a:t>
            </a:r>
            <a:r>
              <a:rPr lang="en-US" b="1" dirty="0" err="1" smtClean="0"/>
              <a:t>Jawali</a:t>
            </a:r>
            <a:r>
              <a:rPr lang="en-US" b="1" dirty="0" smtClean="0"/>
              <a:t>  And </a:t>
            </a:r>
            <a:r>
              <a:rPr lang="en-US" b="1" dirty="0" err="1" smtClean="0"/>
              <a:t>Gokulam</a:t>
            </a:r>
            <a:r>
              <a:rPr lang="en-US" b="1" dirty="0" smtClean="0"/>
              <a:t> visit by </a:t>
            </a:r>
            <a:r>
              <a:rPr lang="en-US" b="1" dirty="0" err="1" smtClean="0"/>
              <a:t>Bankhandi</a:t>
            </a:r>
            <a:r>
              <a:rPr lang="en-US" b="1" dirty="0" smtClean="0"/>
              <a:t> </a:t>
            </a:r>
            <a:r>
              <a:rPr lang="en-US" b="1" dirty="0" err="1" smtClean="0"/>
              <a:t>Samiti</a:t>
            </a:r>
            <a:endParaRPr lang="en-US" dirty="0" smtClean="0"/>
          </a:p>
          <a:p>
            <a:pPr lvl="0"/>
            <a:r>
              <a:rPr lang="en-US" b="1" i="1" u="sng" dirty="0" smtClean="0"/>
              <a:t>Special Note</a:t>
            </a:r>
            <a:r>
              <a:rPr lang="en-US" b="1" dirty="0" smtClean="0"/>
              <a:t>: - </a:t>
            </a:r>
            <a:r>
              <a:rPr lang="en-US" b="1" i="1" dirty="0" smtClean="0"/>
              <a:t>All Centers are regular in Thursday </a:t>
            </a:r>
            <a:r>
              <a:rPr lang="en-US" b="1" i="1" dirty="0" err="1" smtClean="0"/>
              <a:t>Bhajan</a:t>
            </a:r>
            <a:r>
              <a:rPr lang="en-US" b="1" i="1" dirty="0" smtClean="0"/>
              <a:t> and other activities (Locally</a:t>
            </a:r>
            <a:r>
              <a:rPr lang="en-US" b="1" dirty="0" smtClean="0"/>
              <a:t>) </a:t>
            </a:r>
            <a:endParaRPr lang="en-US" dirty="0" smtClean="0"/>
          </a:p>
          <a:p>
            <a:pPr lvl="0"/>
            <a:r>
              <a:rPr lang="en-US" b="1" dirty="0" smtClean="0"/>
              <a:t>Two Boy Participant in </a:t>
            </a:r>
            <a:r>
              <a:rPr lang="en-US" b="1" dirty="0" err="1" smtClean="0"/>
              <a:t>Upnayan</a:t>
            </a:r>
            <a:r>
              <a:rPr lang="en-US" b="1" dirty="0" smtClean="0"/>
              <a:t>  ceremony at </a:t>
            </a:r>
            <a:r>
              <a:rPr lang="en-US" b="1" dirty="0" err="1" smtClean="0"/>
              <a:t>Puttaparthi</a:t>
            </a:r>
            <a:r>
              <a:rPr lang="en-US" b="1" dirty="0" smtClean="0"/>
              <a:t>. </a:t>
            </a:r>
          </a:p>
          <a:p>
            <a:pPr lvl="0"/>
            <a:r>
              <a:rPr lang="en-US" b="1" i="1" dirty="0" smtClean="0"/>
              <a:t>All Centers are regular in Thursday </a:t>
            </a:r>
            <a:r>
              <a:rPr lang="en-US" b="1" i="1" dirty="0" err="1" smtClean="0"/>
              <a:t>Bhajan</a:t>
            </a:r>
            <a:r>
              <a:rPr lang="en-US" b="1" i="1" dirty="0" smtClean="0"/>
              <a:t> and other activities (Locally</a:t>
            </a:r>
            <a:r>
              <a:rPr lang="en-US" b="1" dirty="0" smtClean="0"/>
              <a:t>) </a:t>
            </a:r>
            <a:endParaRPr lang="en-US" dirty="0" smtClean="0"/>
          </a:p>
          <a:p>
            <a:pPr lvl="0"/>
            <a:r>
              <a:rPr lang="en-US" b="1" dirty="0" smtClean="0"/>
              <a:t>2</a:t>
            </a:r>
            <a:r>
              <a:rPr lang="en-US" b="1" baseline="30000" dirty="0" smtClean="0"/>
              <a:t>nd</a:t>
            </a:r>
            <a:r>
              <a:rPr lang="en-US" b="1" dirty="0" smtClean="0"/>
              <a:t> Saturday of every month Visit </a:t>
            </a:r>
            <a:r>
              <a:rPr lang="en-US" b="1" dirty="0" err="1" smtClean="0"/>
              <a:t>Distt</a:t>
            </a:r>
            <a:r>
              <a:rPr lang="en-US" b="1" dirty="0" smtClean="0"/>
              <a:t> Jail at </a:t>
            </a:r>
            <a:r>
              <a:rPr lang="en-US" b="1" dirty="0" err="1" smtClean="0"/>
              <a:t>Dharmshala</a:t>
            </a:r>
            <a:r>
              <a:rPr lang="en-US" b="1" dirty="0" smtClean="0"/>
              <a:t> </a:t>
            </a:r>
            <a:endParaRPr lang="en-US"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lgn="ctr">
              <a:buNone/>
            </a:pPr>
            <a:r>
              <a:rPr lang="en-US" b="1" dirty="0" smtClean="0">
                <a:solidFill>
                  <a:srgbClr val="0070C0"/>
                </a:solidFill>
              </a:rPr>
              <a:t>With love </a:t>
            </a:r>
            <a:endParaRPr lang="en-US" dirty="0" smtClean="0">
              <a:solidFill>
                <a:srgbClr val="0070C0"/>
              </a:solidFill>
            </a:endParaRPr>
          </a:p>
          <a:p>
            <a:pPr algn="ctr">
              <a:buNone/>
            </a:pPr>
            <a:r>
              <a:rPr lang="en-US" b="1" dirty="0" smtClean="0">
                <a:solidFill>
                  <a:srgbClr val="0070C0"/>
                </a:solidFill>
              </a:rPr>
              <a:t>Sri </a:t>
            </a:r>
            <a:r>
              <a:rPr lang="en-US" b="1" dirty="0" err="1" smtClean="0">
                <a:solidFill>
                  <a:srgbClr val="0070C0"/>
                </a:solidFill>
              </a:rPr>
              <a:t>Sathya</a:t>
            </a:r>
            <a:r>
              <a:rPr lang="en-US" b="1" dirty="0" smtClean="0">
                <a:solidFill>
                  <a:srgbClr val="0070C0"/>
                </a:solidFill>
              </a:rPr>
              <a:t> </a:t>
            </a:r>
            <a:r>
              <a:rPr lang="en-US" b="1" dirty="0" err="1" smtClean="0">
                <a:solidFill>
                  <a:srgbClr val="0070C0"/>
                </a:solidFill>
              </a:rPr>
              <a:t>Sai</a:t>
            </a:r>
            <a:r>
              <a:rPr lang="en-US" b="1" dirty="0" smtClean="0">
                <a:solidFill>
                  <a:srgbClr val="0070C0"/>
                </a:solidFill>
              </a:rPr>
              <a:t> </a:t>
            </a:r>
            <a:r>
              <a:rPr lang="en-US" b="1" dirty="0" err="1" smtClean="0">
                <a:solidFill>
                  <a:srgbClr val="0070C0"/>
                </a:solidFill>
              </a:rPr>
              <a:t>Seva</a:t>
            </a:r>
            <a:r>
              <a:rPr lang="en-US" b="1" dirty="0" smtClean="0">
                <a:solidFill>
                  <a:srgbClr val="0070C0"/>
                </a:solidFill>
              </a:rPr>
              <a:t> Organization </a:t>
            </a:r>
            <a:endParaRPr lang="en-US" dirty="0" smtClean="0">
              <a:solidFill>
                <a:srgbClr val="0070C0"/>
              </a:solidFill>
            </a:endParaRPr>
          </a:p>
          <a:p>
            <a:pPr algn="ctr">
              <a:buNone/>
            </a:pPr>
            <a:r>
              <a:rPr lang="en-US" b="1" dirty="0" smtClean="0">
                <a:solidFill>
                  <a:srgbClr val="0070C0"/>
                </a:solidFill>
              </a:rPr>
              <a:t>District President </a:t>
            </a:r>
            <a:endParaRPr lang="en-US" dirty="0" smtClean="0">
              <a:solidFill>
                <a:srgbClr val="0070C0"/>
              </a:solidFill>
            </a:endParaRPr>
          </a:p>
          <a:p>
            <a:pPr algn="ctr">
              <a:buNone/>
            </a:pPr>
            <a:r>
              <a:rPr lang="en-US" b="1" i="1" dirty="0" err="1" smtClean="0">
                <a:solidFill>
                  <a:srgbClr val="0070C0"/>
                </a:solidFill>
              </a:rPr>
              <a:t>Shesh</a:t>
            </a:r>
            <a:r>
              <a:rPr lang="en-US" b="1" i="1" dirty="0" smtClean="0">
                <a:solidFill>
                  <a:srgbClr val="0070C0"/>
                </a:solidFill>
              </a:rPr>
              <a:t> </a:t>
            </a:r>
            <a:r>
              <a:rPr lang="en-US" b="1" i="1" dirty="0" err="1" smtClean="0">
                <a:solidFill>
                  <a:srgbClr val="0070C0"/>
                </a:solidFill>
              </a:rPr>
              <a:t>Bhushan</a:t>
            </a:r>
            <a:r>
              <a:rPr lang="en-US" b="1" i="1" dirty="0" smtClean="0">
                <a:solidFill>
                  <a:srgbClr val="0070C0"/>
                </a:solidFill>
              </a:rPr>
              <a:t> </a:t>
            </a:r>
            <a:endParaRPr lang="en-US" dirty="0" smtClean="0">
              <a:solidFill>
                <a:srgbClr val="0070C0"/>
              </a:solidFill>
            </a:endParaRPr>
          </a:p>
          <a:p>
            <a:pPr algn="ctr">
              <a:buNone/>
            </a:pPr>
            <a:r>
              <a:rPr lang="en-US" b="1" dirty="0" smtClean="0">
                <a:solidFill>
                  <a:srgbClr val="0070C0"/>
                </a:solidFill>
              </a:rPr>
              <a:t>9816162385</a:t>
            </a:r>
            <a:endParaRPr lang="en-US" dirty="0" smtClean="0">
              <a:solidFill>
                <a:srgbClr val="0070C0"/>
              </a:solidFill>
            </a:endParaRPr>
          </a:p>
          <a:p>
            <a:pPr lvl="0"/>
            <a:endParaRPr lang="en-US" dirty="0" smtClean="0"/>
          </a:p>
          <a:p>
            <a:endParaRPr lang="en-US" dirty="0"/>
          </a:p>
        </p:txBody>
      </p:sp>
      <p:sp>
        <p:nvSpPr>
          <p:cNvPr id="4" name="Rectangle 3"/>
          <p:cNvSpPr/>
          <p:nvPr/>
        </p:nvSpPr>
        <p:spPr>
          <a:xfrm>
            <a:off x="381000" y="762000"/>
            <a:ext cx="1295400" cy="5334000"/>
          </a:xfrm>
          <a:prstGeom prst="rect">
            <a:avLst/>
          </a:prstGeom>
          <a:blipFill>
            <a:blip r:embed="rId2"/>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39000" y="762000"/>
            <a:ext cx="1371600" cy="53340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0800" y="3048000"/>
            <a:ext cx="3810000" cy="19812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05000" y="5029200"/>
            <a:ext cx="990600" cy="12192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5029200"/>
            <a:ext cx="1066800" cy="1143000"/>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Preparation of Annual Calendar</a:t>
            </a:r>
            <a:endParaRPr lang="en-US" dirty="0">
              <a:solidFill>
                <a:srgbClr val="FF0000"/>
              </a:solidFill>
            </a:endParaRPr>
          </a:p>
        </p:txBody>
      </p:sp>
      <p:sp>
        <p:nvSpPr>
          <p:cNvPr id="3" name="Content Placeholder 2"/>
          <p:cNvSpPr>
            <a:spLocks noGrp="1"/>
          </p:cNvSpPr>
          <p:nvPr>
            <p:ph sz="quarter" idx="1"/>
          </p:nvPr>
        </p:nvSpPr>
        <p:spPr>
          <a:xfrm>
            <a:off x="457200" y="1600200"/>
            <a:ext cx="3200400" cy="4525963"/>
          </a:xfrm>
        </p:spPr>
        <p:txBody>
          <a:bodyPr/>
          <a:lstStyle/>
          <a:p>
            <a:r>
              <a:rPr lang="en-US" dirty="0"/>
              <a:t>06-01-2019 Preparation of Annual Calendar by active members</a:t>
            </a:r>
          </a:p>
        </p:txBody>
      </p:sp>
      <p:sp>
        <p:nvSpPr>
          <p:cNvPr id="4" name="Rectangle 3"/>
          <p:cNvSpPr/>
          <p:nvPr/>
        </p:nvSpPr>
        <p:spPr>
          <a:xfrm>
            <a:off x="3962400" y="1676400"/>
            <a:ext cx="2209800" cy="2209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400800" y="1676400"/>
            <a:ext cx="2209800" cy="22098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962400" y="4114800"/>
            <a:ext cx="2209800" cy="220980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400800" y="4114800"/>
            <a:ext cx="2209800" cy="22098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914400"/>
          <a:ext cx="4800600" cy="5868254"/>
        </p:xfrm>
        <a:graphic>
          <a:graphicData uri="http://schemas.openxmlformats.org/drawingml/2006/table">
            <a:tbl>
              <a:tblPr/>
              <a:tblGrid>
                <a:gridCol w="4800600"/>
              </a:tblGrid>
              <a:tr h="162639">
                <a:tc>
                  <a:txBody>
                    <a:bodyPr/>
                    <a:lstStyle/>
                    <a:p>
                      <a:pPr marL="0" marR="0" algn="ctr">
                        <a:lnSpc>
                          <a:spcPct val="115000"/>
                        </a:lnSpc>
                        <a:spcBef>
                          <a:spcPts val="0"/>
                        </a:spcBef>
                        <a:spcAft>
                          <a:spcPts val="0"/>
                        </a:spcAft>
                      </a:pPr>
                      <a:r>
                        <a:rPr lang="en-US" sz="1600" b="1" dirty="0">
                          <a:solidFill>
                            <a:srgbClr val="0070C0"/>
                          </a:solidFill>
                          <a:latin typeface="Calibri"/>
                          <a:ea typeface="Calibri"/>
                          <a:cs typeface="Times New Roman"/>
                        </a:rPr>
                        <a:t>Activity with date</a:t>
                      </a:r>
                      <a:endParaRPr lang="en-US" sz="1600" dirty="0">
                        <a:solidFill>
                          <a:srgbClr val="0070C0"/>
                        </a:solidFill>
                        <a:latin typeface="Calibri"/>
                        <a:ea typeface="Calibri"/>
                        <a:cs typeface="Times New Roman"/>
                      </a:endParaRP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71">
                <a:tc>
                  <a:txBody>
                    <a:bodyPr/>
                    <a:lstStyle/>
                    <a:p>
                      <a:pPr marL="0" marR="0">
                        <a:lnSpc>
                          <a:spcPct val="115000"/>
                        </a:lnSpc>
                        <a:spcBef>
                          <a:spcPts val="0"/>
                        </a:spcBef>
                        <a:spcAft>
                          <a:spcPts val="0"/>
                        </a:spcAft>
                      </a:pPr>
                      <a:r>
                        <a:rPr lang="en-US" sz="1400">
                          <a:latin typeface="Calibri"/>
                          <a:ea typeface="Calibri"/>
                          <a:cs typeface="Times New Roman"/>
                        </a:rPr>
                        <a:t>06-01-2019 Preparation of Annual Calendar by active members</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72">
                <a:tc>
                  <a:txBody>
                    <a:bodyPr/>
                    <a:lstStyle/>
                    <a:p>
                      <a:pPr marL="0" marR="0">
                        <a:lnSpc>
                          <a:spcPct val="115000"/>
                        </a:lnSpc>
                        <a:spcBef>
                          <a:spcPts val="0"/>
                        </a:spcBef>
                        <a:spcAft>
                          <a:spcPts val="0"/>
                        </a:spcAft>
                      </a:pPr>
                      <a:r>
                        <a:rPr lang="en-US" sz="1400">
                          <a:latin typeface="Calibri"/>
                          <a:ea typeface="Calibri"/>
                          <a:cs typeface="Times New Roman"/>
                        </a:rPr>
                        <a:t>11-01-2019 First rehersal of Boys, preparing the chidren for Puttaparthi Program.</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72">
                <a:tc>
                  <a:txBody>
                    <a:bodyPr/>
                    <a:lstStyle/>
                    <a:p>
                      <a:pPr marL="0" marR="0">
                        <a:lnSpc>
                          <a:spcPct val="115000"/>
                        </a:lnSpc>
                        <a:spcBef>
                          <a:spcPts val="0"/>
                        </a:spcBef>
                        <a:spcAft>
                          <a:spcPts val="0"/>
                        </a:spcAft>
                      </a:pPr>
                      <a:r>
                        <a:rPr lang="en-US" sz="1400" dirty="0">
                          <a:latin typeface="Calibri"/>
                          <a:ea typeface="Calibri"/>
                          <a:cs typeface="Times New Roman"/>
                        </a:rPr>
                        <a:t>12-01-2019 First blood Donation camp at </a:t>
                      </a:r>
                      <a:r>
                        <a:rPr lang="en-US" sz="1400" dirty="0" err="1">
                          <a:latin typeface="Calibri"/>
                          <a:ea typeface="Calibri"/>
                          <a:cs typeface="Times New Roman"/>
                        </a:rPr>
                        <a:t>Neharn</a:t>
                      </a:r>
                      <a:r>
                        <a:rPr lang="en-US" sz="1400" dirty="0">
                          <a:latin typeface="Calibri"/>
                          <a:ea typeface="Calibri"/>
                          <a:cs typeface="Times New Roman"/>
                        </a:rPr>
                        <a:t> </a:t>
                      </a:r>
                      <a:r>
                        <a:rPr lang="en-US" sz="1400" dirty="0" err="1">
                          <a:latin typeface="Calibri"/>
                          <a:ea typeface="Calibri"/>
                          <a:cs typeface="Times New Roman"/>
                        </a:rPr>
                        <a:t>Pukhar</a:t>
                      </a:r>
                      <a:r>
                        <a:rPr lang="en-US" sz="1400">
                          <a:latin typeface="Calibri"/>
                          <a:ea typeface="Calibri"/>
                          <a:cs typeface="Times New Roman"/>
                        </a:rPr>
                        <a:t> (Dehra) 45 units donated</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760">
                <a:tc>
                  <a:txBody>
                    <a:bodyPr/>
                    <a:lstStyle/>
                    <a:p>
                      <a:pPr marL="0" marR="0">
                        <a:lnSpc>
                          <a:spcPct val="115000"/>
                        </a:lnSpc>
                        <a:spcBef>
                          <a:spcPts val="0"/>
                        </a:spcBef>
                        <a:spcAft>
                          <a:spcPts val="0"/>
                        </a:spcAft>
                      </a:pPr>
                      <a:r>
                        <a:rPr lang="en-US" sz="1400" dirty="0">
                          <a:latin typeface="Calibri"/>
                          <a:ea typeface="Calibri"/>
                          <a:cs typeface="Times New Roman"/>
                        </a:rPr>
                        <a:t>13-01-2019 </a:t>
                      </a:r>
                      <a:r>
                        <a:rPr lang="en-US" sz="1400" dirty="0" err="1">
                          <a:latin typeface="Calibri"/>
                          <a:ea typeface="Calibri"/>
                          <a:cs typeface="Times New Roman"/>
                        </a:rPr>
                        <a:t>Lohari</a:t>
                      </a:r>
                      <a:r>
                        <a:rPr lang="en-US" sz="1400" dirty="0">
                          <a:latin typeface="Calibri"/>
                          <a:ea typeface="Calibri"/>
                          <a:cs typeface="Times New Roman"/>
                        </a:rPr>
                        <a:t> festival celebrations at </a:t>
                      </a:r>
                      <a:r>
                        <a:rPr lang="en-US" sz="1400" dirty="0" err="1">
                          <a:latin typeface="Calibri"/>
                          <a:ea typeface="Calibri"/>
                          <a:cs typeface="Times New Roman"/>
                        </a:rPr>
                        <a:t>Balika</a:t>
                      </a:r>
                      <a:r>
                        <a:rPr lang="en-US" sz="1400" dirty="0">
                          <a:latin typeface="Calibri"/>
                          <a:ea typeface="Calibri"/>
                          <a:cs typeface="Times New Roman"/>
                        </a:rPr>
                        <a:t> Ashram </a:t>
                      </a:r>
                      <a:r>
                        <a:rPr lang="en-US" sz="1400" dirty="0" err="1">
                          <a:latin typeface="Calibri"/>
                          <a:ea typeface="Calibri"/>
                          <a:cs typeface="Times New Roman"/>
                        </a:rPr>
                        <a:t>Garli</a:t>
                      </a:r>
                      <a:r>
                        <a:rPr lang="en-US" sz="1400" dirty="0">
                          <a:latin typeface="Calibri"/>
                          <a:ea typeface="Calibri"/>
                          <a:cs typeface="Times New Roman"/>
                        </a:rPr>
                        <a:t> (Dehra), </a:t>
                      </a:r>
                      <a:r>
                        <a:rPr lang="en-US" sz="1400" dirty="0" err="1">
                          <a:latin typeface="Calibri"/>
                          <a:ea typeface="Calibri"/>
                          <a:cs typeface="Times New Roman"/>
                        </a:rPr>
                        <a:t>Anatha</a:t>
                      </a:r>
                      <a:r>
                        <a:rPr lang="en-US" sz="1400" dirty="0">
                          <a:latin typeface="Calibri"/>
                          <a:ea typeface="Calibri"/>
                          <a:cs typeface="Times New Roman"/>
                        </a:rPr>
                        <a:t> </a:t>
                      </a:r>
                      <a:r>
                        <a:rPr lang="en-US" sz="1400" dirty="0" err="1">
                          <a:latin typeface="Calibri"/>
                          <a:ea typeface="Calibri"/>
                          <a:cs typeface="Times New Roman"/>
                        </a:rPr>
                        <a:t>Asharm</a:t>
                      </a:r>
                      <a:r>
                        <a:rPr lang="en-US" sz="1400" dirty="0">
                          <a:latin typeface="Calibri"/>
                          <a:ea typeface="Calibri"/>
                          <a:cs typeface="Times New Roman"/>
                        </a:rPr>
                        <a:t> Patti </a:t>
                      </a:r>
                      <a:r>
                        <a:rPr lang="en-US" sz="1400" dirty="0" err="1">
                          <a:latin typeface="Calibri"/>
                          <a:ea typeface="Calibri"/>
                          <a:cs typeface="Times New Roman"/>
                        </a:rPr>
                        <a:t>saliana</a:t>
                      </a:r>
                      <a:r>
                        <a:rPr lang="en-US" sz="1400" dirty="0">
                          <a:latin typeface="Calibri"/>
                          <a:ea typeface="Calibri"/>
                          <a:cs typeface="Times New Roman"/>
                        </a:rPr>
                        <a:t> (</a:t>
                      </a:r>
                      <a:r>
                        <a:rPr lang="en-US" sz="1400" dirty="0" err="1">
                          <a:latin typeface="Calibri"/>
                          <a:ea typeface="Calibri"/>
                          <a:cs typeface="Times New Roman"/>
                        </a:rPr>
                        <a:t>Palampur</a:t>
                      </a:r>
                      <a:r>
                        <a:rPr lang="en-US" sz="1400" dirty="0">
                          <a:latin typeface="Calibri"/>
                          <a:ea typeface="Calibri"/>
                          <a:cs typeface="Times New Roman"/>
                        </a:rPr>
                        <a:t>). Distribution of </a:t>
                      </a:r>
                      <a:r>
                        <a:rPr lang="en-US" sz="1400" dirty="0" err="1">
                          <a:latin typeface="Calibri"/>
                          <a:ea typeface="Calibri"/>
                          <a:cs typeface="Times New Roman"/>
                        </a:rPr>
                        <a:t>woollen</a:t>
                      </a:r>
                      <a:r>
                        <a:rPr lang="en-US" sz="1400" dirty="0">
                          <a:latin typeface="Calibri"/>
                          <a:ea typeface="Calibri"/>
                          <a:cs typeface="Times New Roman"/>
                        </a:rPr>
                        <a:t> clothes and sweets. 85 children are the beneficiaries. Jail Visit </a:t>
                      </a:r>
                      <a:r>
                        <a:rPr lang="en-US" sz="1400" dirty="0" err="1">
                          <a:latin typeface="Calibri"/>
                          <a:ea typeface="Calibri"/>
                          <a:cs typeface="Times New Roman"/>
                        </a:rPr>
                        <a:t>Nurpur</a:t>
                      </a:r>
                      <a:r>
                        <a:rPr lang="en-US" sz="1400" dirty="0">
                          <a:latin typeface="Calibri"/>
                          <a:ea typeface="Calibri"/>
                          <a:cs typeface="Times New Roman"/>
                        </a:rPr>
                        <a:t> and </a:t>
                      </a:r>
                      <a:r>
                        <a:rPr lang="en-US" sz="1400" dirty="0" err="1">
                          <a:latin typeface="Calibri"/>
                          <a:ea typeface="Calibri"/>
                          <a:cs typeface="Times New Roman"/>
                        </a:rPr>
                        <a:t>Dharmshala</a:t>
                      </a:r>
                      <a:r>
                        <a:rPr lang="en-US" sz="1400" dirty="0">
                          <a:latin typeface="Calibri"/>
                          <a:ea typeface="Calibri"/>
                          <a:cs typeface="Times New Roman"/>
                        </a:rPr>
                        <a:t>.</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72">
                <a:tc>
                  <a:txBody>
                    <a:bodyPr/>
                    <a:lstStyle/>
                    <a:p>
                      <a:pPr marL="0" marR="0">
                        <a:lnSpc>
                          <a:spcPct val="115000"/>
                        </a:lnSpc>
                        <a:spcBef>
                          <a:spcPts val="0"/>
                        </a:spcBef>
                        <a:spcAft>
                          <a:spcPts val="0"/>
                        </a:spcAft>
                      </a:pPr>
                      <a:r>
                        <a:rPr lang="en-US" sz="1400">
                          <a:latin typeface="Calibri"/>
                          <a:ea typeface="Calibri"/>
                          <a:cs typeface="Times New Roman"/>
                        </a:rPr>
                        <a:t>14-01-2019 Special Nagar Sankiratan and Bhajan on Makarsankranati </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71">
                <a:tc>
                  <a:txBody>
                    <a:bodyPr/>
                    <a:lstStyle/>
                    <a:p>
                      <a:pPr marL="0" marR="0">
                        <a:lnSpc>
                          <a:spcPct val="115000"/>
                        </a:lnSpc>
                        <a:spcBef>
                          <a:spcPts val="0"/>
                        </a:spcBef>
                        <a:spcAft>
                          <a:spcPts val="0"/>
                        </a:spcAft>
                      </a:pPr>
                      <a:r>
                        <a:rPr lang="en-US" sz="1400">
                          <a:latin typeface="Calibri"/>
                          <a:ea typeface="Calibri"/>
                          <a:cs typeface="Times New Roman"/>
                        </a:rPr>
                        <a:t>17-01-2019 Narayan Seva at Tanda Hospital.</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072">
                <a:tc>
                  <a:txBody>
                    <a:bodyPr/>
                    <a:lstStyle/>
                    <a:p>
                      <a:pPr marL="0" marR="0">
                        <a:lnSpc>
                          <a:spcPct val="115000"/>
                        </a:lnSpc>
                        <a:spcBef>
                          <a:spcPts val="0"/>
                        </a:spcBef>
                        <a:spcAft>
                          <a:spcPts val="0"/>
                        </a:spcAft>
                      </a:pPr>
                      <a:r>
                        <a:rPr lang="en-US" sz="1400">
                          <a:latin typeface="Calibri"/>
                          <a:ea typeface="Calibri"/>
                          <a:cs typeface="Times New Roman"/>
                        </a:rPr>
                        <a:t>19-01-2019 Youth Conference at Bankhandi (Dehra) 42  Youths participated.</a:t>
                      </a: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448">
                <a:tc>
                  <a:txBody>
                    <a:bodyPr/>
                    <a:lstStyle/>
                    <a:p>
                      <a:pPr marL="0" marR="0">
                        <a:lnSpc>
                          <a:spcPct val="115000"/>
                        </a:lnSpc>
                        <a:spcBef>
                          <a:spcPts val="0"/>
                        </a:spcBef>
                        <a:spcAft>
                          <a:spcPts val="0"/>
                        </a:spcAft>
                      </a:pPr>
                      <a:r>
                        <a:rPr lang="en-US" sz="1400" dirty="0">
                          <a:latin typeface="Calibri"/>
                          <a:ea typeface="Calibri"/>
                          <a:cs typeface="Times New Roman"/>
                        </a:rPr>
                        <a:t>20-01-2019 </a:t>
                      </a:r>
                      <a:r>
                        <a:rPr lang="en-US" sz="1400" dirty="0" err="1">
                          <a:latin typeface="Calibri"/>
                          <a:ea typeface="Calibri"/>
                          <a:cs typeface="Times New Roman"/>
                        </a:rPr>
                        <a:t>Vidya</a:t>
                      </a:r>
                      <a:r>
                        <a:rPr lang="en-US" sz="1400" dirty="0">
                          <a:latin typeface="Calibri"/>
                          <a:ea typeface="Calibri"/>
                          <a:cs typeface="Times New Roman"/>
                        </a:rPr>
                        <a:t> </a:t>
                      </a:r>
                      <a:r>
                        <a:rPr lang="en-US" sz="1400" dirty="0" err="1">
                          <a:latin typeface="Calibri"/>
                          <a:ea typeface="Calibri"/>
                          <a:cs typeface="Times New Roman"/>
                        </a:rPr>
                        <a:t>Vahini</a:t>
                      </a:r>
                      <a:r>
                        <a:rPr lang="en-US" sz="1400" dirty="0">
                          <a:latin typeface="Calibri"/>
                          <a:ea typeface="Calibri"/>
                          <a:cs typeface="Times New Roman"/>
                        </a:rPr>
                        <a:t> Program at </a:t>
                      </a:r>
                      <a:r>
                        <a:rPr lang="en-US" sz="1400" dirty="0" err="1">
                          <a:latin typeface="Calibri"/>
                          <a:ea typeface="Calibri"/>
                          <a:cs typeface="Times New Roman"/>
                        </a:rPr>
                        <a:t>Jasuur</a:t>
                      </a:r>
                      <a:r>
                        <a:rPr lang="en-US" sz="1400" dirty="0">
                          <a:latin typeface="Calibri"/>
                          <a:ea typeface="Calibri"/>
                          <a:cs typeface="Times New Roman"/>
                        </a:rPr>
                        <a:t>, </a:t>
                      </a:r>
                      <a:r>
                        <a:rPr lang="en-US" sz="1400" dirty="0" err="1">
                          <a:latin typeface="Calibri"/>
                          <a:ea typeface="Calibri"/>
                          <a:cs typeface="Times New Roman"/>
                        </a:rPr>
                        <a:t>Vidya</a:t>
                      </a:r>
                      <a:r>
                        <a:rPr lang="en-US" sz="1400" dirty="0">
                          <a:latin typeface="Calibri"/>
                          <a:ea typeface="Calibri"/>
                          <a:cs typeface="Times New Roman"/>
                        </a:rPr>
                        <a:t> </a:t>
                      </a:r>
                      <a:r>
                        <a:rPr lang="en-US" sz="1400" dirty="0" err="1">
                          <a:latin typeface="Calibri"/>
                          <a:ea typeface="Calibri"/>
                          <a:cs typeface="Times New Roman"/>
                        </a:rPr>
                        <a:t>Jyoti</a:t>
                      </a:r>
                      <a:r>
                        <a:rPr lang="en-US" sz="1400" dirty="0">
                          <a:latin typeface="Calibri"/>
                          <a:ea typeface="Calibri"/>
                          <a:cs typeface="Times New Roman"/>
                        </a:rPr>
                        <a:t> Meeting at </a:t>
                      </a:r>
                      <a:r>
                        <a:rPr lang="en-US" sz="1400" dirty="0" err="1">
                          <a:latin typeface="Calibri"/>
                          <a:ea typeface="Calibri"/>
                          <a:cs typeface="Times New Roman"/>
                        </a:rPr>
                        <a:t>Jawalamukhi</a:t>
                      </a:r>
                      <a:r>
                        <a:rPr lang="en-US" sz="1400" dirty="0">
                          <a:latin typeface="Calibri"/>
                          <a:ea typeface="Calibri"/>
                          <a:cs typeface="Times New Roman"/>
                        </a:rPr>
                        <a:t>, Preparation of   </a:t>
                      </a:r>
                      <a:r>
                        <a:rPr lang="en-US" sz="1400" dirty="0" err="1">
                          <a:latin typeface="Calibri"/>
                          <a:ea typeface="Calibri"/>
                          <a:cs typeface="Times New Roman"/>
                        </a:rPr>
                        <a:t>Samiti</a:t>
                      </a:r>
                      <a:r>
                        <a:rPr lang="en-US" sz="1400" dirty="0">
                          <a:latin typeface="Calibri"/>
                          <a:ea typeface="Calibri"/>
                          <a:cs typeface="Times New Roman"/>
                        </a:rPr>
                        <a:t> Level Activity calendar.</a:t>
                      </a:r>
                    </a:p>
                    <a:p>
                      <a:pPr marL="0" marR="0">
                        <a:lnSpc>
                          <a:spcPct val="115000"/>
                        </a:lnSpc>
                        <a:spcBef>
                          <a:spcPts val="0"/>
                        </a:spcBef>
                        <a:spcAft>
                          <a:spcPts val="0"/>
                        </a:spcAft>
                      </a:pPr>
                      <a:r>
                        <a:rPr lang="en-US" sz="1400" dirty="0">
                          <a:latin typeface="Calibri"/>
                          <a:ea typeface="Calibri"/>
                          <a:cs typeface="Times New Roman"/>
                        </a:rPr>
                        <a:t>23-01-2019 Distribution of 45 </a:t>
                      </a:r>
                      <a:r>
                        <a:rPr lang="en-US" sz="1400" dirty="0" err="1">
                          <a:latin typeface="Calibri"/>
                          <a:ea typeface="Calibri"/>
                          <a:cs typeface="Times New Roman"/>
                        </a:rPr>
                        <a:t>Woollen</a:t>
                      </a:r>
                      <a:r>
                        <a:rPr lang="en-US" sz="1400" dirty="0">
                          <a:latin typeface="Calibri"/>
                          <a:ea typeface="Calibri"/>
                          <a:cs typeface="Times New Roman"/>
                        </a:rPr>
                        <a:t> Trousers to Girls at Orphan Home </a:t>
                      </a:r>
                      <a:r>
                        <a:rPr lang="en-US" sz="1400" dirty="0" err="1">
                          <a:latin typeface="Calibri"/>
                          <a:ea typeface="Calibri"/>
                          <a:cs typeface="Times New Roman"/>
                        </a:rPr>
                        <a:t>Garli</a:t>
                      </a:r>
                      <a:r>
                        <a:rPr lang="en-US" sz="1400" dirty="0">
                          <a:latin typeface="Calibri"/>
                          <a:ea typeface="Calibri"/>
                          <a:cs typeface="Times New Roman"/>
                        </a:rPr>
                        <a:t> by </a:t>
                      </a:r>
                      <a:r>
                        <a:rPr lang="en-US" sz="1400" dirty="0" err="1">
                          <a:latin typeface="Calibri"/>
                          <a:ea typeface="Calibri"/>
                          <a:cs typeface="Times New Roman"/>
                        </a:rPr>
                        <a:t>Lanj</a:t>
                      </a:r>
                      <a:r>
                        <a:rPr lang="en-US" sz="1400" dirty="0">
                          <a:latin typeface="Calibri"/>
                          <a:ea typeface="Calibri"/>
                          <a:cs typeface="Times New Roman"/>
                        </a:rPr>
                        <a:t> </a:t>
                      </a:r>
                      <a:r>
                        <a:rPr lang="en-US" sz="1400" dirty="0" err="1">
                          <a:latin typeface="Calibri"/>
                          <a:ea typeface="Calibri"/>
                          <a:cs typeface="Times New Roman"/>
                        </a:rPr>
                        <a:t>Samiti</a:t>
                      </a:r>
                      <a:r>
                        <a:rPr lang="en-US" sz="1400" dirty="0">
                          <a:latin typeface="Calibri"/>
                          <a:ea typeface="Calibri"/>
                          <a:cs typeface="Times New Roman"/>
                        </a:rPr>
                        <a:t>. </a:t>
                      </a:r>
                    </a:p>
                    <a:p>
                      <a:pPr marL="0" marR="0">
                        <a:lnSpc>
                          <a:spcPct val="115000"/>
                        </a:lnSpc>
                        <a:spcBef>
                          <a:spcPts val="0"/>
                        </a:spcBef>
                        <a:spcAft>
                          <a:spcPts val="0"/>
                        </a:spcAft>
                      </a:pPr>
                      <a:r>
                        <a:rPr lang="en-US" sz="1400" dirty="0">
                          <a:latin typeface="Calibri"/>
                          <a:ea typeface="Calibri"/>
                          <a:cs typeface="Times New Roman"/>
                        </a:rPr>
                        <a:t>27-01-2019 Second Rehearsal of Boys for </a:t>
                      </a:r>
                      <a:r>
                        <a:rPr lang="en-US" sz="1400" dirty="0" err="1">
                          <a:latin typeface="Calibri"/>
                          <a:ea typeface="Calibri"/>
                          <a:cs typeface="Times New Roman"/>
                        </a:rPr>
                        <a:t>Puttaparthi</a:t>
                      </a:r>
                      <a:r>
                        <a:rPr lang="en-US" sz="1400" dirty="0">
                          <a:latin typeface="Calibri"/>
                          <a:ea typeface="Calibri"/>
                          <a:cs typeface="Times New Roman"/>
                        </a:rPr>
                        <a:t> Program.</a:t>
                      </a:r>
                    </a:p>
                    <a:p>
                      <a:pPr marL="0" marR="0">
                        <a:lnSpc>
                          <a:spcPct val="115000"/>
                        </a:lnSpc>
                        <a:spcBef>
                          <a:spcPts val="0"/>
                        </a:spcBef>
                        <a:spcAft>
                          <a:spcPts val="0"/>
                        </a:spcAft>
                      </a:pPr>
                      <a:r>
                        <a:rPr lang="en-US" sz="1400" dirty="0">
                          <a:latin typeface="Calibri"/>
                          <a:ea typeface="Calibri"/>
                          <a:cs typeface="Times New Roman"/>
                        </a:rPr>
                        <a:t>31-01-2019 Old age Home visit </a:t>
                      </a:r>
                      <a:r>
                        <a:rPr lang="en-US" sz="1400" dirty="0" err="1">
                          <a:latin typeface="Calibri"/>
                          <a:ea typeface="Calibri"/>
                          <a:cs typeface="Times New Roman"/>
                        </a:rPr>
                        <a:t>Dharmshala</a:t>
                      </a:r>
                      <a:endParaRPr lang="en-US" sz="1400" dirty="0">
                        <a:latin typeface="Calibri"/>
                        <a:ea typeface="Calibri"/>
                        <a:cs typeface="Times New Roman"/>
                      </a:endParaRPr>
                    </a:p>
                  </a:txBody>
                  <a:tcPr marL="41198" marR="41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7" name="Rectangle 7" descr="IMG-20190113-WA0179"/>
          <p:cNvSpPr>
            <a:spLocks noChangeArrowheads="1"/>
          </p:cNvSpPr>
          <p:nvPr/>
        </p:nvSpPr>
        <p:spPr bwMode="auto">
          <a:xfrm>
            <a:off x="7315200" y="1524000"/>
            <a:ext cx="1600200" cy="1143000"/>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9" name="Rectangle 9" descr="IMG-20190113-WA0095 - Copy"/>
          <p:cNvSpPr>
            <a:spLocks noChangeArrowheads="1"/>
          </p:cNvSpPr>
          <p:nvPr/>
        </p:nvSpPr>
        <p:spPr bwMode="auto">
          <a:xfrm>
            <a:off x="7391400" y="228600"/>
            <a:ext cx="1524000" cy="11430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 name="Rectangle 10" descr="IMG-20190113-WA0075"/>
          <p:cNvSpPr>
            <a:spLocks noChangeArrowheads="1"/>
          </p:cNvSpPr>
          <p:nvPr/>
        </p:nvSpPr>
        <p:spPr bwMode="auto">
          <a:xfrm>
            <a:off x="5257800" y="228600"/>
            <a:ext cx="1981200" cy="11430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 name="Rectangle 11" descr="IMG-20190112-WA0133"/>
          <p:cNvSpPr>
            <a:spLocks noChangeArrowheads="1"/>
          </p:cNvSpPr>
          <p:nvPr/>
        </p:nvSpPr>
        <p:spPr bwMode="auto">
          <a:xfrm>
            <a:off x="5257800" y="1524000"/>
            <a:ext cx="1981200" cy="1143000"/>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 name="Rectangle 8" descr="IMG-20190209-WA0112"/>
          <p:cNvSpPr>
            <a:spLocks noChangeArrowheads="1"/>
          </p:cNvSpPr>
          <p:nvPr/>
        </p:nvSpPr>
        <p:spPr bwMode="auto">
          <a:xfrm>
            <a:off x="7315200" y="2743200"/>
            <a:ext cx="1600200" cy="11430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5" name="Rectangle 5" descr="IMG-20190117-WA0114"/>
          <p:cNvSpPr>
            <a:spLocks noChangeArrowheads="1"/>
          </p:cNvSpPr>
          <p:nvPr/>
        </p:nvSpPr>
        <p:spPr bwMode="auto">
          <a:xfrm>
            <a:off x="5257800" y="2743200"/>
            <a:ext cx="1981200" cy="114300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6" name="Rectangle 6" descr="IMG-20190117-WA0109"/>
          <p:cNvSpPr>
            <a:spLocks noChangeArrowheads="1"/>
          </p:cNvSpPr>
          <p:nvPr/>
        </p:nvSpPr>
        <p:spPr bwMode="auto">
          <a:xfrm>
            <a:off x="7315200" y="5334000"/>
            <a:ext cx="1600200" cy="1295400"/>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 name="Rectangle 3" descr="IMG20190119164252"/>
          <p:cNvSpPr>
            <a:spLocks noChangeArrowheads="1"/>
          </p:cNvSpPr>
          <p:nvPr/>
        </p:nvSpPr>
        <p:spPr bwMode="auto">
          <a:xfrm>
            <a:off x="7315200" y="3962400"/>
            <a:ext cx="1600200" cy="1254125"/>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2" name="Rectangle 2" descr="IMG-20190203-WA0209"/>
          <p:cNvSpPr>
            <a:spLocks noChangeArrowheads="1"/>
          </p:cNvSpPr>
          <p:nvPr/>
        </p:nvSpPr>
        <p:spPr bwMode="auto">
          <a:xfrm>
            <a:off x="5257800" y="3962400"/>
            <a:ext cx="1981200" cy="1254125"/>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3" name="Rectangle 13" descr="IMG-20190112-WA0122"/>
          <p:cNvSpPr>
            <a:spLocks noChangeArrowheads="1"/>
          </p:cNvSpPr>
          <p:nvPr/>
        </p:nvSpPr>
        <p:spPr bwMode="auto">
          <a:xfrm>
            <a:off x="5257800" y="5334000"/>
            <a:ext cx="1981200" cy="1276350"/>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1447800" y="152400"/>
            <a:ext cx="2819400" cy="646331"/>
          </a:xfrm>
          <a:prstGeom prst="rect">
            <a:avLst/>
          </a:prstGeom>
          <a:noFill/>
        </p:spPr>
        <p:txBody>
          <a:bodyPr wrap="square" rtlCol="0">
            <a:spAutoFit/>
          </a:bodyPr>
          <a:lstStyle/>
          <a:p>
            <a:r>
              <a:rPr lang="en-US" sz="3600" dirty="0" smtClean="0">
                <a:solidFill>
                  <a:srgbClr val="FF0000"/>
                </a:solidFill>
              </a:rPr>
              <a:t>January  2019 </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2590800" cy="523220"/>
          </a:xfrm>
          <a:prstGeom prst="rect">
            <a:avLst/>
          </a:prstGeom>
        </p:spPr>
        <p:txBody>
          <a:bodyPr wrap="square">
            <a:spAutoFit/>
          </a:bodyPr>
          <a:lstStyle/>
          <a:p>
            <a:r>
              <a:rPr lang="en-US" sz="2800" b="1" dirty="0" smtClean="0">
                <a:solidFill>
                  <a:srgbClr val="FF0000"/>
                </a:solidFill>
              </a:rPr>
              <a:t>February 2019</a:t>
            </a:r>
            <a:endParaRPr lang="en-US" sz="2800" dirty="0">
              <a:solidFill>
                <a:srgbClr val="FF0000"/>
              </a:solidFill>
            </a:endParaRPr>
          </a:p>
        </p:txBody>
      </p:sp>
      <p:graphicFrame>
        <p:nvGraphicFramePr>
          <p:cNvPr id="5" name="Table 4"/>
          <p:cNvGraphicFramePr>
            <a:graphicFrameLocks noGrp="1"/>
          </p:cNvGraphicFramePr>
          <p:nvPr/>
        </p:nvGraphicFramePr>
        <p:xfrm>
          <a:off x="228600" y="914402"/>
          <a:ext cx="3429000" cy="5895682"/>
        </p:xfrm>
        <a:graphic>
          <a:graphicData uri="http://schemas.openxmlformats.org/drawingml/2006/table">
            <a:tbl>
              <a:tblPr/>
              <a:tblGrid>
                <a:gridCol w="3429000"/>
              </a:tblGrid>
              <a:tr h="181381">
                <a:tc>
                  <a:txBody>
                    <a:bodyPr/>
                    <a:lstStyle/>
                    <a:p>
                      <a:pPr marL="0" marR="0" algn="ctr">
                        <a:lnSpc>
                          <a:spcPct val="115000"/>
                        </a:lnSpc>
                        <a:spcBef>
                          <a:spcPts val="0"/>
                        </a:spcBef>
                        <a:spcAft>
                          <a:spcPts val="0"/>
                        </a:spcAft>
                      </a:pPr>
                      <a:r>
                        <a:rPr lang="en-US" sz="1600" b="1" dirty="0">
                          <a:solidFill>
                            <a:srgbClr val="0070C0"/>
                          </a:solidFill>
                          <a:latin typeface="Calibri"/>
                          <a:ea typeface="Calibri"/>
                          <a:cs typeface="Times New Roman"/>
                        </a:rPr>
                        <a:t>Activity with date </a:t>
                      </a:r>
                      <a:endParaRPr lang="en-US" sz="1600" dirty="0">
                        <a:solidFill>
                          <a:srgbClr val="0070C0"/>
                        </a:solidFill>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142">
                <a:tc>
                  <a:txBody>
                    <a:bodyPr/>
                    <a:lstStyle/>
                    <a:p>
                      <a:pPr marL="0" marR="0">
                        <a:lnSpc>
                          <a:spcPct val="115000"/>
                        </a:lnSpc>
                        <a:spcBef>
                          <a:spcPts val="0"/>
                        </a:spcBef>
                        <a:spcAft>
                          <a:spcPts val="0"/>
                        </a:spcAft>
                      </a:pPr>
                      <a:r>
                        <a:rPr lang="en-US" sz="1200" b="1">
                          <a:latin typeface="Calibri"/>
                          <a:ea typeface="Calibri"/>
                          <a:cs typeface="Times New Roman"/>
                        </a:rPr>
                        <a:t>2,3,4 -02-19 Visit of State President and coordinators  Palampur , Kotla , Dharnshala , Dehra</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142">
                <a:tc>
                  <a:txBody>
                    <a:bodyPr/>
                    <a:lstStyle/>
                    <a:p>
                      <a:pPr marL="0" marR="0">
                        <a:lnSpc>
                          <a:spcPct val="115000"/>
                        </a:lnSpc>
                        <a:spcBef>
                          <a:spcPts val="0"/>
                        </a:spcBef>
                        <a:spcAft>
                          <a:spcPts val="0"/>
                        </a:spcAft>
                      </a:pPr>
                      <a:r>
                        <a:rPr lang="en-US" sz="1200" b="1">
                          <a:latin typeface="Calibri"/>
                          <a:ea typeface="Calibri"/>
                          <a:cs typeface="Times New Roman"/>
                        </a:rPr>
                        <a:t>03-02-19 Medical camp at Panckrukhi total OPD 254 distributed Free medicine    </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142">
                <a:tc>
                  <a:txBody>
                    <a:bodyPr/>
                    <a:lstStyle/>
                    <a:p>
                      <a:pPr marL="0" marR="0">
                        <a:lnSpc>
                          <a:spcPct val="115000"/>
                        </a:lnSpc>
                        <a:spcBef>
                          <a:spcPts val="0"/>
                        </a:spcBef>
                        <a:spcAft>
                          <a:spcPts val="0"/>
                        </a:spcAft>
                      </a:pPr>
                      <a:r>
                        <a:rPr lang="en-US" sz="1200" b="1" dirty="0">
                          <a:latin typeface="Calibri"/>
                          <a:ea typeface="Calibri"/>
                          <a:cs typeface="Times New Roman"/>
                        </a:rPr>
                        <a:t>03-02-19 </a:t>
                      </a:r>
                      <a:r>
                        <a:rPr lang="en-US" sz="1200" b="1" dirty="0" err="1">
                          <a:latin typeface="Calibri"/>
                          <a:ea typeface="Calibri"/>
                          <a:cs typeface="Times New Roman"/>
                        </a:rPr>
                        <a:t>Bhagwan</a:t>
                      </a:r>
                      <a:r>
                        <a:rPr lang="en-US" sz="1200" b="1" dirty="0">
                          <a:latin typeface="Calibri"/>
                          <a:ea typeface="Calibri"/>
                          <a:cs typeface="Times New Roman"/>
                        </a:rPr>
                        <a:t> Sri </a:t>
                      </a:r>
                      <a:r>
                        <a:rPr lang="en-US" sz="1200" b="1" dirty="0" err="1">
                          <a:latin typeface="Calibri"/>
                          <a:ea typeface="Calibri"/>
                          <a:cs typeface="Times New Roman"/>
                        </a:rPr>
                        <a:t>Sathya</a:t>
                      </a:r>
                      <a:r>
                        <a:rPr lang="en-US" sz="1200" b="1" dirty="0">
                          <a:latin typeface="Calibri"/>
                          <a:ea typeface="Calibri"/>
                          <a:cs typeface="Times New Roman"/>
                        </a:rPr>
                        <a:t> </a:t>
                      </a:r>
                      <a:r>
                        <a:rPr lang="en-US" sz="1200" b="1" dirty="0" err="1">
                          <a:latin typeface="Calibri"/>
                          <a:ea typeface="Calibri"/>
                          <a:cs typeface="Times New Roman"/>
                        </a:rPr>
                        <a:t>Sai</a:t>
                      </a:r>
                      <a:r>
                        <a:rPr lang="en-US" sz="1200" b="1" dirty="0">
                          <a:latin typeface="Calibri"/>
                          <a:ea typeface="Calibri"/>
                          <a:cs typeface="Times New Roman"/>
                        </a:rPr>
                        <a:t> Avatar </a:t>
                      </a:r>
                      <a:r>
                        <a:rPr lang="en-US" sz="1200" b="1" dirty="0" err="1">
                          <a:latin typeface="Calibri"/>
                          <a:ea typeface="Calibri"/>
                          <a:cs typeface="Times New Roman"/>
                        </a:rPr>
                        <a:t>Vaibhavam</a:t>
                      </a:r>
                      <a:r>
                        <a:rPr lang="en-US" sz="1200" b="1" dirty="0">
                          <a:latin typeface="Calibri"/>
                          <a:ea typeface="Calibri"/>
                          <a:cs typeface="Times New Roman"/>
                        </a:rPr>
                        <a:t> by Dr. Hem Raj at </a:t>
                      </a:r>
                      <a:r>
                        <a:rPr lang="en-US" sz="1200" b="1" dirty="0" err="1">
                          <a:latin typeface="Calibri"/>
                          <a:ea typeface="Calibri"/>
                          <a:cs typeface="Times New Roman"/>
                        </a:rPr>
                        <a:t>Dharmshala</a:t>
                      </a:r>
                      <a:r>
                        <a:rPr lang="en-US" sz="1200" b="1" dirty="0">
                          <a:latin typeface="Calibri"/>
                          <a:ea typeface="Calibri"/>
                          <a:cs typeface="Times New Roman"/>
                        </a:rPr>
                        <a:t> </a:t>
                      </a:r>
                      <a:endParaRPr lang="en-US" sz="1200" dirty="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684">
                <a:tc>
                  <a:txBody>
                    <a:bodyPr/>
                    <a:lstStyle/>
                    <a:p>
                      <a:pPr marL="0" marR="0">
                        <a:lnSpc>
                          <a:spcPct val="115000"/>
                        </a:lnSpc>
                        <a:spcBef>
                          <a:spcPts val="0"/>
                        </a:spcBef>
                        <a:spcAft>
                          <a:spcPts val="0"/>
                        </a:spcAft>
                      </a:pPr>
                      <a:r>
                        <a:rPr lang="en-US" sz="1200" b="1" dirty="0">
                          <a:latin typeface="Calibri"/>
                          <a:ea typeface="Calibri"/>
                          <a:cs typeface="Times New Roman"/>
                        </a:rPr>
                        <a:t>05-02-19 visiting Orphanage home at Patti </a:t>
                      </a:r>
                      <a:r>
                        <a:rPr lang="en-US" sz="1200" b="1" dirty="0" err="1">
                          <a:latin typeface="Calibri"/>
                          <a:ea typeface="Calibri"/>
                          <a:cs typeface="Times New Roman"/>
                        </a:rPr>
                        <a:t>Saliana</a:t>
                      </a:r>
                      <a:r>
                        <a:rPr lang="en-US" sz="1200" b="1" dirty="0">
                          <a:latin typeface="Calibri"/>
                          <a:ea typeface="Calibri"/>
                          <a:cs typeface="Times New Roman"/>
                        </a:rPr>
                        <a:t> (</a:t>
                      </a:r>
                      <a:r>
                        <a:rPr lang="en-US" sz="1200" b="1" dirty="0" err="1">
                          <a:latin typeface="Calibri"/>
                          <a:ea typeface="Calibri"/>
                          <a:cs typeface="Times New Roman"/>
                        </a:rPr>
                        <a:t>Palampur</a:t>
                      </a:r>
                      <a:r>
                        <a:rPr lang="en-US" sz="1200" b="1" dirty="0">
                          <a:latin typeface="Calibri"/>
                          <a:ea typeface="Calibri"/>
                          <a:cs typeface="Times New Roman"/>
                        </a:rPr>
                        <a:t>) </a:t>
                      </a:r>
                      <a:endParaRPr lang="en-US" sz="1200" dirty="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684">
                <a:tc>
                  <a:txBody>
                    <a:bodyPr/>
                    <a:lstStyle/>
                    <a:p>
                      <a:pPr marL="0" marR="0">
                        <a:lnSpc>
                          <a:spcPct val="115000"/>
                        </a:lnSpc>
                        <a:spcBef>
                          <a:spcPts val="0"/>
                        </a:spcBef>
                        <a:spcAft>
                          <a:spcPts val="0"/>
                        </a:spcAft>
                      </a:pPr>
                      <a:r>
                        <a:rPr lang="en-US" sz="1200" b="1">
                          <a:latin typeface="Calibri"/>
                          <a:ea typeface="Calibri"/>
                          <a:cs typeface="Times New Roman"/>
                        </a:rPr>
                        <a:t>06-02-19 Hospital visit at Bhawarana  distribute Bibhuti and Fruits </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523">
                <a:tc>
                  <a:txBody>
                    <a:bodyPr/>
                    <a:lstStyle/>
                    <a:p>
                      <a:pPr marL="0" marR="0">
                        <a:lnSpc>
                          <a:spcPct val="115000"/>
                        </a:lnSpc>
                        <a:spcBef>
                          <a:spcPts val="0"/>
                        </a:spcBef>
                        <a:spcAft>
                          <a:spcPts val="0"/>
                        </a:spcAft>
                      </a:pPr>
                      <a:r>
                        <a:rPr lang="en-US" sz="1200" b="1">
                          <a:latin typeface="Calibri"/>
                          <a:ea typeface="Calibri"/>
                          <a:cs typeface="Times New Roman"/>
                        </a:rPr>
                        <a:t>09-02-19 Distt jail Visit at Dharmshala distributed Bibhuti and Fruits.</a:t>
                      </a:r>
                      <a:endParaRPr lang="en-US" sz="1200">
                        <a:latin typeface="Calibri"/>
                        <a:ea typeface="Calibri"/>
                        <a:cs typeface="Times New Roman"/>
                      </a:endParaRPr>
                    </a:p>
                    <a:p>
                      <a:pPr marL="0" marR="0">
                        <a:lnSpc>
                          <a:spcPct val="115000"/>
                        </a:lnSpc>
                        <a:spcBef>
                          <a:spcPts val="0"/>
                        </a:spcBef>
                        <a:spcAft>
                          <a:spcPts val="0"/>
                        </a:spcAft>
                      </a:pPr>
                      <a:r>
                        <a:rPr lang="en-US" sz="1200" b="1">
                          <a:latin typeface="Calibri"/>
                          <a:ea typeface="Calibri"/>
                          <a:cs typeface="Times New Roman"/>
                        </a:rPr>
                        <a:t>Havan Program at Adarsh Bharti Public school Jasuur </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62">
                <a:tc>
                  <a:txBody>
                    <a:bodyPr/>
                    <a:lstStyle/>
                    <a:p>
                      <a:pPr marL="0" marR="0">
                        <a:lnSpc>
                          <a:spcPct val="115000"/>
                        </a:lnSpc>
                        <a:spcBef>
                          <a:spcPts val="0"/>
                        </a:spcBef>
                        <a:spcAft>
                          <a:spcPts val="0"/>
                        </a:spcAft>
                      </a:pPr>
                      <a:r>
                        <a:rPr lang="en-US" sz="1200" b="1">
                          <a:latin typeface="Calibri"/>
                          <a:ea typeface="Calibri"/>
                          <a:cs typeface="Times New Roman"/>
                        </a:rPr>
                        <a:t>15-02-19 Visit at Old age home and Nurpur jail visit  </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142">
                <a:tc>
                  <a:txBody>
                    <a:bodyPr/>
                    <a:lstStyle/>
                    <a:p>
                      <a:pPr marL="0" marR="0">
                        <a:lnSpc>
                          <a:spcPct val="115000"/>
                        </a:lnSpc>
                        <a:spcBef>
                          <a:spcPts val="0"/>
                        </a:spcBef>
                        <a:spcAft>
                          <a:spcPts val="0"/>
                        </a:spcAft>
                      </a:pPr>
                      <a:r>
                        <a:rPr lang="en-US" sz="1200" b="1">
                          <a:latin typeface="Calibri"/>
                          <a:ea typeface="Calibri"/>
                          <a:cs typeface="Times New Roman"/>
                        </a:rPr>
                        <a:t>17-02-19 Blood Donation camp at Kandrori (Indora) total 40 unit Blood Donated to Dr. RPGDC Tanda</a:t>
                      </a:r>
                      <a:endParaRPr lang="en-US" sz="120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1045">
                <a:tc>
                  <a:txBody>
                    <a:bodyPr/>
                    <a:lstStyle/>
                    <a:p>
                      <a:pPr marL="0" marR="0">
                        <a:lnSpc>
                          <a:spcPct val="115000"/>
                        </a:lnSpc>
                        <a:spcBef>
                          <a:spcPts val="0"/>
                        </a:spcBef>
                        <a:spcAft>
                          <a:spcPts val="0"/>
                        </a:spcAft>
                      </a:pPr>
                      <a:r>
                        <a:rPr lang="en-US" sz="1200" b="1" dirty="0">
                          <a:latin typeface="Calibri"/>
                          <a:ea typeface="Calibri"/>
                          <a:cs typeface="Times New Roman"/>
                        </a:rPr>
                        <a:t>21-02-19– </a:t>
                      </a:r>
                      <a:r>
                        <a:rPr lang="en-US" sz="1200" b="1" dirty="0" err="1">
                          <a:latin typeface="Calibri"/>
                          <a:ea typeface="Calibri"/>
                          <a:cs typeface="Times New Roman"/>
                        </a:rPr>
                        <a:t>Dhaam</a:t>
                      </a:r>
                      <a:r>
                        <a:rPr lang="en-US" sz="1200" b="1" dirty="0">
                          <a:latin typeface="Calibri"/>
                          <a:ea typeface="Calibri"/>
                          <a:cs typeface="Times New Roman"/>
                        </a:rPr>
                        <a:t> Material </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Delivering Ration in the Marriage of Poor Family (Daughter’s) Three places </a:t>
                      </a:r>
                      <a:r>
                        <a:rPr lang="en-US" sz="1200" b="1" dirty="0" err="1">
                          <a:latin typeface="Calibri"/>
                          <a:ea typeface="Calibri"/>
                          <a:cs typeface="Times New Roman"/>
                        </a:rPr>
                        <a:t>Sakri</a:t>
                      </a:r>
                      <a:r>
                        <a:rPr lang="en-US" sz="1200" b="1" dirty="0">
                          <a:latin typeface="Calibri"/>
                          <a:ea typeface="Calibri"/>
                          <a:cs typeface="Times New Roman"/>
                        </a:rPr>
                        <a:t>, </a:t>
                      </a:r>
                      <a:r>
                        <a:rPr lang="en-US" sz="1200" b="1" dirty="0" err="1">
                          <a:latin typeface="Calibri"/>
                          <a:ea typeface="Calibri"/>
                          <a:cs typeface="Times New Roman"/>
                        </a:rPr>
                        <a:t>Garli</a:t>
                      </a:r>
                      <a:r>
                        <a:rPr lang="en-US" sz="1200" b="1" dirty="0">
                          <a:latin typeface="Calibri"/>
                          <a:ea typeface="Calibri"/>
                          <a:cs typeface="Times New Roman"/>
                        </a:rPr>
                        <a:t>, Dehra </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24-02-19 Sunder </a:t>
                      </a:r>
                      <a:r>
                        <a:rPr lang="en-US" sz="1200" b="1" dirty="0" err="1">
                          <a:latin typeface="Calibri"/>
                          <a:ea typeface="Calibri"/>
                          <a:cs typeface="Times New Roman"/>
                        </a:rPr>
                        <a:t>kand</a:t>
                      </a:r>
                      <a:r>
                        <a:rPr lang="en-US" sz="1200" b="1" dirty="0">
                          <a:latin typeface="Calibri"/>
                          <a:ea typeface="Calibri"/>
                          <a:cs typeface="Times New Roman"/>
                        </a:rPr>
                        <a:t> Path recitation  at </a:t>
                      </a:r>
                      <a:r>
                        <a:rPr lang="en-US" sz="1200" b="1" dirty="0" err="1">
                          <a:latin typeface="Calibri"/>
                          <a:ea typeface="Calibri"/>
                          <a:cs typeface="Times New Roman"/>
                        </a:rPr>
                        <a:t>Jawali</a:t>
                      </a:r>
                      <a:r>
                        <a:rPr lang="en-US" sz="1200" b="1" dirty="0">
                          <a:latin typeface="Calibri"/>
                          <a:ea typeface="Calibri"/>
                          <a:cs typeface="Times New Roman"/>
                        </a:rPr>
                        <a:t> </a:t>
                      </a:r>
                      <a:endParaRPr lang="en-US" sz="1200"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And </a:t>
                      </a:r>
                      <a:r>
                        <a:rPr lang="en-US" sz="1200" b="1" dirty="0" err="1">
                          <a:latin typeface="Calibri"/>
                          <a:ea typeface="Calibri"/>
                          <a:cs typeface="Times New Roman"/>
                        </a:rPr>
                        <a:t>Gokulam</a:t>
                      </a:r>
                      <a:r>
                        <a:rPr lang="en-US" sz="1200" b="1" dirty="0">
                          <a:latin typeface="Calibri"/>
                          <a:ea typeface="Calibri"/>
                          <a:cs typeface="Times New Roman"/>
                        </a:rPr>
                        <a:t> visit by </a:t>
                      </a:r>
                      <a:r>
                        <a:rPr lang="en-US" sz="1200" b="1" dirty="0" err="1">
                          <a:latin typeface="Calibri"/>
                          <a:ea typeface="Calibri"/>
                          <a:cs typeface="Times New Roman"/>
                        </a:rPr>
                        <a:t>Bankhandi</a:t>
                      </a:r>
                      <a:r>
                        <a:rPr lang="en-US" sz="1200" b="1" dirty="0">
                          <a:latin typeface="Calibri"/>
                          <a:ea typeface="Calibri"/>
                          <a:cs typeface="Times New Roman"/>
                        </a:rPr>
                        <a:t> </a:t>
                      </a:r>
                      <a:r>
                        <a:rPr lang="en-US" sz="1200" b="1" dirty="0" err="1">
                          <a:latin typeface="Calibri"/>
                          <a:ea typeface="Calibri"/>
                          <a:cs typeface="Times New Roman"/>
                        </a:rPr>
                        <a:t>Samiti</a:t>
                      </a:r>
                      <a:r>
                        <a:rPr lang="en-US" sz="1200" b="1" dirty="0">
                          <a:latin typeface="Calibri"/>
                          <a:ea typeface="Calibri"/>
                          <a:cs typeface="Times New Roman"/>
                        </a:rPr>
                        <a:t> </a:t>
                      </a:r>
                      <a:endParaRPr lang="en-US" sz="1200" dirty="0">
                        <a:latin typeface="Calibri"/>
                        <a:ea typeface="Calibri"/>
                        <a:cs typeface="Times New Roman"/>
                      </a:endParaRPr>
                    </a:p>
                  </a:txBody>
                  <a:tcPr marL="46635" marR="46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65" name="Rectangle 17" descr="IMG20190204171911"/>
          <p:cNvSpPr>
            <a:spLocks noChangeArrowheads="1"/>
          </p:cNvSpPr>
          <p:nvPr/>
        </p:nvSpPr>
        <p:spPr bwMode="auto">
          <a:xfrm>
            <a:off x="7162800" y="4267200"/>
            <a:ext cx="1504951" cy="1095375"/>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6" name="Rectangle 18" descr="IMG20190203143326"/>
          <p:cNvSpPr>
            <a:spLocks noChangeArrowheads="1"/>
          </p:cNvSpPr>
          <p:nvPr/>
        </p:nvSpPr>
        <p:spPr bwMode="auto">
          <a:xfrm>
            <a:off x="3810000" y="228600"/>
            <a:ext cx="1504951" cy="1295399"/>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3" name="Rectangle 15" descr="IMG-20190203-WA0125"/>
          <p:cNvSpPr>
            <a:spLocks noChangeArrowheads="1"/>
          </p:cNvSpPr>
          <p:nvPr/>
        </p:nvSpPr>
        <p:spPr bwMode="auto">
          <a:xfrm>
            <a:off x="5486400" y="5486400"/>
            <a:ext cx="1504951" cy="1095375"/>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Rectangle 16" descr="IMG-20190203-WA0123"/>
          <p:cNvSpPr>
            <a:spLocks noChangeArrowheads="1"/>
          </p:cNvSpPr>
          <p:nvPr/>
        </p:nvSpPr>
        <p:spPr bwMode="auto">
          <a:xfrm>
            <a:off x="-1611313" y="66675"/>
            <a:ext cx="1504950" cy="1247775"/>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Rectangle 14" descr="IMG20190203160822"/>
          <p:cNvSpPr>
            <a:spLocks noChangeArrowheads="1"/>
          </p:cNvSpPr>
          <p:nvPr/>
        </p:nvSpPr>
        <p:spPr bwMode="auto">
          <a:xfrm>
            <a:off x="7162800" y="228600"/>
            <a:ext cx="1504951" cy="1247775"/>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 name="Rectangle 13" descr="IMG20190203172433"/>
          <p:cNvSpPr>
            <a:spLocks noChangeArrowheads="1"/>
          </p:cNvSpPr>
          <p:nvPr/>
        </p:nvSpPr>
        <p:spPr bwMode="auto">
          <a:xfrm>
            <a:off x="5486400" y="228600"/>
            <a:ext cx="1504951" cy="1247775"/>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Rectangle 12" descr="IMG-20190205-WA0164 (1)"/>
          <p:cNvSpPr>
            <a:spLocks noChangeArrowheads="1"/>
          </p:cNvSpPr>
          <p:nvPr/>
        </p:nvSpPr>
        <p:spPr bwMode="auto">
          <a:xfrm>
            <a:off x="7162800" y="5486400"/>
            <a:ext cx="1504951" cy="1095375"/>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11" descr="IMG-20190205-WA0182 (1)"/>
          <p:cNvSpPr>
            <a:spLocks noChangeArrowheads="1"/>
          </p:cNvSpPr>
          <p:nvPr/>
        </p:nvSpPr>
        <p:spPr bwMode="auto">
          <a:xfrm>
            <a:off x="7162800" y="1676400"/>
            <a:ext cx="1504951" cy="1171575"/>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Rectangle 10" descr="IMG-20190206-WA0137"/>
          <p:cNvSpPr>
            <a:spLocks noChangeArrowheads="1"/>
          </p:cNvSpPr>
          <p:nvPr/>
        </p:nvSpPr>
        <p:spPr bwMode="auto">
          <a:xfrm>
            <a:off x="5486400" y="1676400"/>
            <a:ext cx="1504951" cy="1247775"/>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9" descr="IMG-20190206-WA0145"/>
          <p:cNvSpPr>
            <a:spLocks noChangeArrowheads="1"/>
          </p:cNvSpPr>
          <p:nvPr/>
        </p:nvSpPr>
        <p:spPr bwMode="auto">
          <a:xfrm>
            <a:off x="3810000" y="1676400"/>
            <a:ext cx="1504951" cy="1247775"/>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descr="IMG-20190209-WA0111"/>
          <p:cNvSpPr>
            <a:spLocks noChangeArrowheads="1"/>
          </p:cNvSpPr>
          <p:nvPr/>
        </p:nvSpPr>
        <p:spPr bwMode="auto">
          <a:xfrm>
            <a:off x="7162800" y="3048000"/>
            <a:ext cx="1504951" cy="1095375"/>
          </a:xfrm>
          <a:prstGeom prst="rect">
            <a:avLst/>
          </a:prstGeom>
          <a:blipFill dpi="0" rotWithShape="0">
            <a:blip r:embed="rId1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descr="IMG-20190209-WA0114"/>
          <p:cNvSpPr>
            <a:spLocks noChangeArrowheads="1"/>
          </p:cNvSpPr>
          <p:nvPr/>
        </p:nvSpPr>
        <p:spPr bwMode="auto">
          <a:xfrm>
            <a:off x="5486400" y="3048000"/>
            <a:ext cx="1504951" cy="1095375"/>
          </a:xfrm>
          <a:prstGeom prst="rect">
            <a:avLst/>
          </a:prstGeom>
          <a:blipFill dpi="0" rotWithShape="0">
            <a:blip r:embed="rId1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descr="IMG-20190215-WA0191"/>
          <p:cNvSpPr>
            <a:spLocks noChangeArrowheads="1"/>
          </p:cNvSpPr>
          <p:nvPr/>
        </p:nvSpPr>
        <p:spPr bwMode="auto">
          <a:xfrm>
            <a:off x="3810000" y="3048000"/>
            <a:ext cx="1504951" cy="1095375"/>
          </a:xfrm>
          <a:prstGeom prst="rect">
            <a:avLst/>
          </a:prstGeom>
          <a:blipFill dpi="0" rotWithShape="0">
            <a:blip r:embed="rId14"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descr="IMG-20190217-WA0128"/>
          <p:cNvSpPr>
            <a:spLocks noChangeArrowheads="1"/>
          </p:cNvSpPr>
          <p:nvPr/>
        </p:nvSpPr>
        <p:spPr bwMode="auto">
          <a:xfrm>
            <a:off x="5486400" y="4267200"/>
            <a:ext cx="1504951" cy="1095375"/>
          </a:xfrm>
          <a:prstGeom prst="rect">
            <a:avLst/>
          </a:prstGeom>
          <a:blipFill dpi="0" rotWithShape="0">
            <a:blip r:embed="rId1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descr="IMG-20190217-WA0130"/>
          <p:cNvSpPr>
            <a:spLocks noChangeArrowheads="1"/>
          </p:cNvSpPr>
          <p:nvPr/>
        </p:nvSpPr>
        <p:spPr bwMode="auto">
          <a:xfrm>
            <a:off x="3810000" y="4267200"/>
            <a:ext cx="1504951" cy="1095375"/>
          </a:xfrm>
          <a:prstGeom prst="rect">
            <a:avLst/>
          </a:prstGeom>
          <a:blipFill dpi="0" rotWithShape="0">
            <a:blip r:embed="rId1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 name="Rectangle 1" descr="IMG-20190213-WA0033"/>
          <p:cNvSpPr>
            <a:spLocks noChangeArrowheads="1"/>
          </p:cNvSpPr>
          <p:nvPr/>
        </p:nvSpPr>
        <p:spPr bwMode="auto">
          <a:xfrm>
            <a:off x="3810000" y="5486400"/>
            <a:ext cx="1504951" cy="1095375"/>
          </a:xfrm>
          <a:prstGeom prst="rect">
            <a:avLst/>
          </a:prstGeom>
          <a:blipFill dpi="0" rotWithShape="0">
            <a:blip r:embed="rId1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228600" y="1447800"/>
          <a:ext cx="5867400" cy="3581400"/>
        </p:xfrm>
        <a:graphic>
          <a:graphicData uri="http://schemas.openxmlformats.org/drawingml/2006/table">
            <a:tbl>
              <a:tblPr lastCol="1"/>
              <a:tblGrid>
                <a:gridCol w="5867400"/>
              </a:tblGrid>
              <a:tr h="358140">
                <a:tc>
                  <a:txBody>
                    <a:bodyPr/>
                    <a:lstStyle/>
                    <a:p>
                      <a:pPr marL="0" marR="0">
                        <a:lnSpc>
                          <a:spcPct val="115000"/>
                        </a:lnSpc>
                        <a:spcBef>
                          <a:spcPts val="0"/>
                        </a:spcBef>
                        <a:spcAft>
                          <a:spcPts val="0"/>
                        </a:spcAft>
                      </a:pPr>
                      <a:r>
                        <a:rPr lang="en-US" sz="1400" b="1" dirty="0">
                          <a:solidFill>
                            <a:srgbClr val="0070C0"/>
                          </a:solidFill>
                          <a:latin typeface="Calibri"/>
                          <a:ea typeface="Calibri"/>
                          <a:cs typeface="Times New Roman"/>
                        </a:rPr>
                        <a:t>Activity with date </a:t>
                      </a:r>
                      <a:endParaRPr lang="en-US" sz="14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nSpc>
                          <a:spcPct val="115000"/>
                        </a:lnSpc>
                        <a:spcBef>
                          <a:spcPts val="0"/>
                        </a:spcBef>
                        <a:spcAft>
                          <a:spcPts val="0"/>
                        </a:spcAft>
                      </a:pPr>
                      <a:r>
                        <a:rPr lang="en-US" sz="1400" b="1" dirty="0">
                          <a:solidFill>
                            <a:srgbClr val="0D0D0D"/>
                          </a:solidFill>
                          <a:latin typeface="Calibri"/>
                          <a:ea typeface="Calibri"/>
                          <a:cs typeface="Times New Roman"/>
                        </a:rPr>
                        <a:t>01-03-19 Youth Activity at Zonal Level (</a:t>
                      </a:r>
                      <a:r>
                        <a:rPr lang="en-US" sz="1400" b="1" dirty="0" err="1">
                          <a:solidFill>
                            <a:srgbClr val="0D0D0D"/>
                          </a:solidFill>
                          <a:latin typeface="Calibri"/>
                          <a:ea typeface="Calibri"/>
                          <a:cs typeface="Times New Roman"/>
                        </a:rPr>
                        <a:t>Lanj</a:t>
                      </a:r>
                      <a:r>
                        <a:rPr lang="en-US" sz="1400" b="1" dirty="0">
                          <a:solidFill>
                            <a:srgbClr val="0D0D0D"/>
                          </a:solidFill>
                          <a:latin typeface="Calibri"/>
                          <a:ea typeface="Calibri"/>
                          <a:cs typeface="Times New Roman"/>
                        </a:rPr>
                        <a:t> and </a:t>
                      </a:r>
                      <a:r>
                        <a:rPr lang="en-US" sz="1400" b="1" dirty="0" err="1">
                          <a:solidFill>
                            <a:srgbClr val="0D0D0D"/>
                          </a:solidFill>
                          <a:latin typeface="Calibri"/>
                          <a:ea typeface="Calibri"/>
                          <a:cs typeface="Times New Roman"/>
                        </a:rPr>
                        <a:t>Kaleshwar</a:t>
                      </a:r>
                      <a:r>
                        <a:rPr lang="en-US" sz="1400" b="1" dirty="0">
                          <a:solidFill>
                            <a:srgbClr val="0D0D0D"/>
                          </a:solidFill>
                          <a:latin typeface="Calibri"/>
                          <a:ea typeface="Calibri"/>
                          <a:cs typeface="Times New Roman"/>
                        </a:rPr>
                        <a:t> </a:t>
                      </a:r>
                      <a:r>
                        <a:rPr lang="en-US" sz="1400" b="1" dirty="0" err="1">
                          <a:solidFill>
                            <a:srgbClr val="0D0D0D"/>
                          </a:solidFill>
                          <a:latin typeface="Calibri"/>
                          <a:ea typeface="Calibri"/>
                          <a:cs typeface="Times New Roman"/>
                        </a:rPr>
                        <a:t>Mahadev</a:t>
                      </a:r>
                      <a:r>
                        <a:rPr lang="en-US" sz="1400" b="1" dirty="0">
                          <a:solidFill>
                            <a:srgbClr val="0D0D0D"/>
                          </a:solidFill>
                          <a:latin typeface="Calibri"/>
                          <a:ea typeface="Calibri"/>
                          <a:cs typeface="Times New Roman"/>
                        </a:rPr>
                        <a:t>) 43 youth </a:t>
                      </a:r>
                      <a:r>
                        <a:rPr lang="en-US" sz="1400" b="1" dirty="0" err="1">
                          <a:solidFill>
                            <a:srgbClr val="0D0D0D"/>
                          </a:solidFill>
                          <a:latin typeface="Calibri"/>
                          <a:ea typeface="Calibri"/>
                          <a:cs typeface="Times New Roman"/>
                        </a:rPr>
                        <a:t>participanting</a:t>
                      </a:r>
                      <a:r>
                        <a:rPr lang="en-US" sz="1400" b="1" dirty="0">
                          <a:solidFill>
                            <a:srgbClr val="0D0D0D"/>
                          </a:solidFill>
                          <a:latin typeface="Calibri"/>
                          <a:ea typeface="Calibri"/>
                          <a:cs typeface="Times New Roman"/>
                        </a:rPr>
                        <a:t> in Cleaning the Temples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nSpc>
                          <a:spcPct val="115000"/>
                        </a:lnSpc>
                        <a:spcBef>
                          <a:spcPts val="0"/>
                        </a:spcBef>
                        <a:spcAft>
                          <a:spcPts val="0"/>
                        </a:spcAft>
                      </a:pPr>
                      <a:r>
                        <a:rPr lang="en-US" sz="1400" b="1">
                          <a:solidFill>
                            <a:srgbClr val="0D0D0D"/>
                          </a:solidFill>
                          <a:latin typeface="Calibri"/>
                          <a:ea typeface="Calibri"/>
                          <a:cs typeface="Times New Roman"/>
                        </a:rPr>
                        <a:t>04-03-19 Shivratri Programs Shiv Parivar Poojan , Bhajan, ShobhaYatra,  Narayan Seva at Samities level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140">
                <a:tc>
                  <a:txBody>
                    <a:bodyPr/>
                    <a:lstStyle/>
                    <a:p>
                      <a:pPr marL="0" marR="0">
                        <a:lnSpc>
                          <a:spcPct val="115000"/>
                        </a:lnSpc>
                        <a:spcBef>
                          <a:spcPts val="0"/>
                        </a:spcBef>
                        <a:spcAft>
                          <a:spcPts val="0"/>
                        </a:spcAft>
                      </a:pPr>
                      <a:r>
                        <a:rPr lang="en-US" sz="1400" b="1" dirty="0">
                          <a:solidFill>
                            <a:srgbClr val="0D0D0D"/>
                          </a:solidFill>
                          <a:latin typeface="Calibri"/>
                          <a:ea typeface="Calibri"/>
                          <a:cs typeface="Times New Roman"/>
                        </a:rPr>
                        <a:t>17-03-19 Blood donation Camp held at </a:t>
                      </a:r>
                      <a:r>
                        <a:rPr lang="en-US" sz="1400" b="1" dirty="0" err="1">
                          <a:solidFill>
                            <a:srgbClr val="0D0D0D"/>
                          </a:solidFill>
                          <a:latin typeface="Calibri"/>
                          <a:ea typeface="Calibri"/>
                          <a:cs typeface="Times New Roman"/>
                        </a:rPr>
                        <a:t>Kotla</a:t>
                      </a:r>
                      <a:r>
                        <a:rPr lang="en-US" sz="1400" b="1" dirty="0">
                          <a:solidFill>
                            <a:srgbClr val="0D0D0D"/>
                          </a:solidFill>
                          <a:latin typeface="Calibri"/>
                          <a:ea typeface="Calibri"/>
                          <a:cs typeface="Times New Roman"/>
                        </a:rPr>
                        <a:t> total 74 blood unit donated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marL="0" marR="0">
                        <a:lnSpc>
                          <a:spcPct val="115000"/>
                        </a:lnSpc>
                        <a:spcBef>
                          <a:spcPts val="0"/>
                        </a:spcBef>
                        <a:spcAft>
                          <a:spcPts val="0"/>
                        </a:spcAft>
                      </a:pPr>
                      <a:r>
                        <a:rPr lang="en-US" sz="1400" b="1">
                          <a:solidFill>
                            <a:srgbClr val="0D0D0D"/>
                          </a:solidFill>
                          <a:latin typeface="Calibri"/>
                          <a:ea typeface="Calibri"/>
                          <a:cs typeface="Times New Roman"/>
                        </a:rPr>
                        <a:t>24-03-19  Ram Navmi Program  21 kundliya Havan at  Bhawarna (Havan – Maa Durga)</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140">
                <a:tc>
                  <a:txBody>
                    <a:bodyPr/>
                    <a:lstStyle/>
                    <a:p>
                      <a:pPr marL="0" marR="0">
                        <a:lnSpc>
                          <a:spcPct val="115000"/>
                        </a:lnSpc>
                        <a:spcBef>
                          <a:spcPts val="0"/>
                        </a:spcBef>
                        <a:spcAft>
                          <a:spcPts val="0"/>
                        </a:spcAft>
                      </a:pPr>
                      <a:r>
                        <a:rPr lang="en-US" sz="1400" b="1">
                          <a:solidFill>
                            <a:srgbClr val="0D0D0D"/>
                          </a:solidFill>
                          <a:latin typeface="Calibri"/>
                          <a:ea typeface="Calibri"/>
                          <a:cs typeface="Times New Roman"/>
                        </a:rPr>
                        <a:t>25-03-19 Visit Old age Home Distributed Sweats and Fruits by Lanj Samiti </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140">
                <a:tc>
                  <a:txBody>
                    <a:bodyPr/>
                    <a:lstStyle/>
                    <a:p>
                      <a:pPr marL="0" marR="0">
                        <a:lnSpc>
                          <a:spcPct val="115000"/>
                        </a:lnSpc>
                        <a:spcBef>
                          <a:spcPts val="0"/>
                        </a:spcBef>
                        <a:spcAft>
                          <a:spcPts val="0"/>
                        </a:spcAft>
                      </a:pPr>
                      <a:r>
                        <a:rPr lang="en-US" sz="1400" b="1" dirty="0">
                          <a:solidFill>
                            <a:srgbClr val="0D0D0D"/>
                          </a:solidFill>
                          <a:latin typeface="Calibri"/>
                          <a:ea typeface="Calibri"/>
                          <a:cs typeface="Times New Roman"/>
                        </a:rPr>
                        <a:t>27-03-19 Visit </a:t>
                      </a:r>
                      <a:r>
                        <a:rPr lang="en-US" sz="1400" b="1" dirty="0" err="1">
                          <a:solidFill>
                            <a:srgbClr val="0D0D0D"/>
                          </a:solidFill>
                          <a:latin typeface="Calibri"/>
                          <a:ea typeface="Calibri"/>
                          <a:cs typeface="Times New Roman"/>
                        </a:rPr>
                        <a:t>Balika</a:t>
                      </a:r>
                      <a:r>
                        <a:rPr lang="en-US" sz="1400" b="1" dirty="0">
                          <a:solidFill>
                            <a:srgbClr val="0D0D0D"/>
                          </a:solidFill>
                          <a:latin typeface="Calibri"/>
                          <a:ea typeface="Calibri"/>
                          <a:cs typeface="Times New Roman"/>
                        </a:rPr>
                        <a:t> Ashram </a:t>
                      </a:r>
                      <a:r>
                        <a:rPr lang="en-US" sz="1400" b="1" dirty="0" err="1">
                          <a:solidFill>
                            <a:srgbClr val="0D0D0D"/>
                          </a:solidFill>
                          <a:latin typeface="Calibri"/>
                          <a:ea typeface="Calibri"/>
                          <a:cs typeface="Times New Roman"/>
                        </a:rPr>
                        <a:t>Garli</a:t>
                      </a:r>
                      <a:r>
                        <a:rPr lang="en-US" sz="1400" b="1" dirty="0">
                          <a:solidFill>
                            <a:srgbClr val="0D0D0D"/>
                          </a:solidFill>
                          <a:latin typeface="Calibri"/>
                          <a:ea typeface="Calibri"/>
                          <a:cs typeface="Times New Roman"/>
                        </a:rPr>
                        <a:t> Distributed 44 pairs of Shoes for Girls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9" name="Rectangle 11" descr="IMG-20190429-WA0133"/>
          <p:cNvSpPr>
            <a:spLocks noChangeArrowheads="1"/>
          </p:cNvSpPr>
          <p:nvPr/>
        </p:nvSpPr>
        <p:spPr bwMode="auto">
          <a:xfrm>
            <a:off x="1752600" y="152400"/>
            <a:ext cx="1600200" cy="1143000"/>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Rectangle 12" descr="IMG-20190429-WA0127 - Copy"/>
          <p:cNvSpPr>
            <a:spLocks noChangeArrowheads="1"/>
          </p:cNvSpPr>
          <p:nvPr/>
        </p:nvSpPr>
        <p:spPr bwMode="auto">
          <a:xfrm>
            <a:off x="4343400" y="5181600"/>
            <a:ext cx="1752600" cy="13716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9" descr="IMG20190304173323"/>
          <p:cNvSpPr>
            <a:spLocks noChangeArrowheads="1"/>
          </p:cNvSpPr>
          <p:nvPr/>
        </p:nvSpPr>
        <p:spPr bwMode="auto">
          <a:xfrm>
            <a:off x="7162800" y="152400"/>
            <a:ext cx="1600200" cy="1163638"/>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Rectangle 10" descr="IMG-20190305-WA0075 - Copy"/>
          <p:cNvSpPr>
            <a:spLocks noChangeArrowheads="1"/>
          </p:cNvSpPr>
          <p:nvPr/>
        </p:nvSpPr>
        <p:spPr bwMode="auto">
          <a:xfrm>
            <a:off x="7753349" y="2971800"/>
            <a:ext cx="1390651" cy="1524000"/>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descr="IMG-20190317-WA0136"/>
          <p:cNvSpPr>
            <a:spLocks noChangeArrowheads="1"/>
          </p:cNvSpPr>
          <p:nvPr/>
        </p:nvSpPr>
        <p:spPr bwMode="auto">
          <a:xfrm>
            <a:off x="6324600" y="1447800"/>
            <a:ext cx="2514600" cy="13716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descr="IMG-20190317-WA0146"/>
          <p:cNvSpPr>
            <a:spLocks noChangeArrowheads="1"/>
          </p:cNvSpPr>
          <p:nvPr/>
        </p:nvSpPr>
        <p:spPr bwMode="auto">
          <a:xfrm>
            <a:off x="381000" y="5181600"/>
            <a:ext cx="1981200" cy="137160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descr="IMG-20190406-WA0247"/>
          <p:cNvSpPr>
            <a:spLocks noChangeArrowheads="1"/>
          </p:cNvSpPr>
          <p:nvPr/>
        </p:nvSpPr>
        <p:spPr bwMode="auto">
          <a:xfrm>
            <a:off x="3505200" y="152400"/>
            <a:ext cx="1676400" cy="1143000"/>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5" descr="IMG-20190325-WA0034"/>
          <p:cNvSpPr>
            <a:spLocks noChangeArrowheads="1"/>
          </p:cNvSpPr>
          <p:nvPr/>
        </p:nvSpPr>
        <p:spPr bwMode="auto">
          <a:xfrm>
            <a:off x="5334000" y="152400"/>
            <a:ext cx="1676400" cy="1143000"/>
          </a:xfrm>
          <a:prstGeom prst="rect">
            <a:avLst/>
          </a:prstGeom>
          <a:blipFill dpi="0" rotWithShape="0">
            <a:blip r:embed="rId9"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descr="IMG-20190325-WA0139"/>
          <p:cNvSpPr>
            <a:spLocks noChangeArrowheads="1"/>
          </p:cNvSpPr>
          <p:nvPr/>
        </p:nvSpPr>
        <p:spPr bwMode="auto">
          <a:xfrm>
            <a:off x="7696200" y="4648200"/>
            <a:ext cx="1238251" cy="1905000"/>
          </a:xfrm>
          <a:prstGeom prst="rect">
            <a:avLst/>
          </a:prstGeom>
          <a:blipFill dpi="0" rotWithShape="0">
            <a:blip r:embed="rId10"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descr="IMG-20190409-WA0100"/>
          <p:cNvSpPr>
            <a:spLocks noChangeArrowheads="1"/>
          </p:cNvSpPr>
          <p:nvPr/>
        </p:nvSpPr>
        <p:spPr bwMode="auto">
          <a:xfrm>
            <a:off x="6324600" y="2895600"/>
            <a:ext cx="1195388" cy="1676400"/>
          </a:xfrm>
          <a:prstGeom prst="rect">
            <a:avLst/>
          </a:prstGeom>
          <a:blipFill dpi="0" rotWithShape="0">
            <a:blip r:embed="rId11"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0" name="Rectangle 2" descr="IMG-20190327-WA0125"/>
          <p:cNvSpPr>
            <a:spLocks noChangeArrowheads="1"/>
          </p:cNvSpPr>
          <p:nvPr/>
        </p:nvSpPr>
        <p:spPr bwMode="auto">
          <a:xfrm>
            <a:off x="6324600" y="4724400"/>
            <a:ext cx="1276351" cy="1905000"/>
          </a:xfrm>
          <a:prstGeom prst="rect">
            <a:avLst/>
          </a:prstGeom>
          <a:blipFill dpi="0" rotWithShape="0">
            <a:blip r:embed="rId1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 name="Rectangle 1" descr="IMG-20190327-WA0128"/>
          <p:cNvSpPr>
            <a:spLocks noChangeArrowheads="1"/>
          </p:cNvSpPr>
          <p:nvPr/>
        </p:nvSpPr>
        <p:spPr bwMode="auto">
          <a:xfrm>
            <a:off x="2514600" y="5181600"/>
            <a:ext cx="1676400" cy="1371600"/>
          </a:xfrm>
          <a:prstGeom prst="rect">
            <a:avLst/>
          </a:prstGeom>
          <a:blipFill dpi="0" rotWithShape="0">
            <a:blip r:embed="rId13"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152400" y="304800"/>
            <a:ext cx="1524000" cy="461665"/>
          </a:xfrm>
          <a:prstGeom prst="rect">
            <a:avLst/>
          </a:prstGeom>
          <a:noFill/>
        </p:spPr>
        <p:txBody>
          <a:bodyPr wrap="square" rtlCol="0">
            <a:spAutoFit/>
          </a:bodyPr>
          <a:lstStyle/>
          <a:p>
            <a:r>
              <a:rPr lang="en-US" sz="2400" u="sng" dirty="0" smtClean="0">
                <a:solidFill>
                  <a:srgbClr val="FF0000"/>
                </a:solidFill>
              </a:rPr>
              <a:t>March 2019 </a:t>
            </a:r>
            <a:endParaRPr lang="en-US" sz="2400" u="sng"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04800"/>
            <a:ext cx="2286000" cy="584775"/>
          </a:xfrm>
          <a:prstGeom prst="rect">
            <a:avLst/>
          </a:prstGeom>
          <a:noFill/>
        </p:spPr>
        <p:txBody>
          <a:bodyPr wrap="square" rtlCol="0">
            <a:spAutoFit/>
          </a:bodyPr>
          <a:lstStyle/>
          <a:p>
            <a:r>
              <a:rPr lang="en-US" sz="3200" b="1" u="sng" dirty="0" smtClean="0">
                <a:solidFill>
                  <a:srgbClr val="FF0000"/>
                </a:solidFill>
              </a:rPr>
              <a:t>April  2019 </a:t>
            </a:r>
            <a:endParaRPr lang="en-US" sz="3200" b="1" u="sng" dirty="0">
              <a:solidFill>
                <a:srgbClr val="FF0000"/>
              </a:solidFill>
            </a:endParaRPr>
          </a:p>
        </p:txBody>
      </p:sp>
      <p:graphicFrame>
        <p:nvGraphicFramePr>
          <p:cNvPr id="5" name="Table 4"/>
          <p:cNvGraphicFramePr>
            <a:graphicFrameLocks noGrp="1"/>
          </p:cNvGraphicFramePr>
          <p:nvPr/>
        </p:nvGraphicFramePr>
        <p:xfrm>
          <a:off x="381000" y="1219199"/>
          <a:ext cx="4419600" cy="5140875"/>
        </p:xfrm>
        <a:graphic>
          <a:graphicData uri="http://schemas.openxmlformats.org/drawingml/2006/table">
            <a:tbl>
              <a:tblPr/>
              <a:tblGrid>
                <a:gridCol w="4419600"/>
              </a:tblGrid>
              <a:tr h="334793">
                <a:tc>
                  <a:txBody>
                    <a:bodyPr/>
                    <a:lstStyle/>
                    <a:p>
                      <a:pPr marL="0" marR="0" algn="ctr">
                        <a:lnSpc>
                          <a:spcPct val="115000"/>
                        </a:lnSpc>
                        <a:spcBef>
                          <a:spcPts val="0"/>
                        </a:spcBef>
                        <a:spcAft>
                          <a:spcPts val="0"/>
                        </a:spcAft>
                      </a:pPr>
                      <a:r>
                        <a:rPr lang="en-US" sz="1400" b="1" dirty="0">
                          <a:solidFill>
                            <a:srgbClr val="0070C0"/>
                          </a:solidFill>
                          <a:latin typeface="Calibri"/>
                          <a:ea typeface="Calibri"/>
                          <a:cs typeface="Times New Roman"/>
                        </a:rPr>
                        <a:t>Activity with date </a:t>
                      </a:r>
                      <a:endParaRPr lang="en-US" sz="1400"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225">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07-04-19 Bal </a:t>
                      </a:r>
                      <a:r>
                        <a:rPr lang="en-US" sz="1100" b="1" dirty="0" err="1">
                          <a:solidFill>
                            <a:srgbClr val="000000"/>
                          </a:solidFill>
                          <a:latin typeface="Calibri"/>
                          <a:ea typeface="Calibri"/>
                          <a:cs typeface="Times New Roman"/>
                        </a:rPr>
                        <a:t>Vikas</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Bhajan</a:t>
                      </a:r>
                      <a:r>
                        <a:rPr lang="en-US" sz="1100" b="1" dirty="0">
                          <a:solidFill>
                            <a:srgbClr val="000000"/>
                          </a:solidFill>
                          <a:latin typeface="Calibri"/>
                          <a:ea typeface="Calibri"/>
                          <a:cs typeface="Times New Roman"/>
                        </a:rPr>
                        <a:t> and Dance Practice at </a:t>
                      </a:r>
                      <a:r>
                        <a:rPr lang="en-US" sz="1100" b="1" dirty="0" err="1" smtClean="0">
                          <a:solidFill>
                            <a:srgbClr val="000000"/>
                          </a:solidFill>
                          <a:latin typeface="Calibri"/>
                          <a:ea typeface="Calibri"/>
                          <a:cs typeface="Times New Roman"/>
                        </a:rPr>
                        <a:t>Dharmshala</a:t>
                      </a: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225">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09-04-19 Visit old age home and distributed clothes for ladies and gents with </a:t>
                      </a:r>
                      <a:r>
                        <a:rPr lang="en-US" sz="1100" b="1" dirty="0" err="1">
                          <a:solidFill>
                            <a:srgbClr val="000000"/>
                          </a:solidFill>
                          <a:latin typeface="Calibri"/>
                          <a:ea typeface="Calibri"/>
                          <a:cs typeface="Times New Roman"/>
                        </a:rPr>
                        <a:t>Sai</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Bhajan</a:t>
                      </a:r>
                      <a:r>
                        <a:rPr lang="en-US" sz="1100" b="1" dirty="0">
                          <a:solidFill>
                            <a:srgbClr val="000000"/>
                          </a:solidFill>
                          <a:latin typeface="Calibri"/>
                          <a:ea typeface="Calibri"/>
                          <a:cs typeface="Times New Roman"/>
                        </a:rPr>
                        <a:t> </a:t>
                      </a: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225">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10-04-19 All India Spiritual coordinator visited at </a:t>
                      </a:r>
                      <a:r>
                        <a:rPr lang="en-US" sz="1100" b="1" dirty="0" err="1">
                          <a:solidFill>
                            <a:srgbClr val="000000"/>
                          </a:solidFill>
                          <a:latin typeface="Calibri"/>
                          <a:ea typeface="Calibri"/>
                          <a:cs typeface="Times New Roman"/>
                        </a:rPr>
                        <a:t>Distt</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Kangra</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Pragpur</a:t>
                      </a:r>
                      <a:r>
                        <a:rPr lang="en-US" sz="1100" b="1" dirty="0">
                          <a:solidFill>
                            <a:srgbClr val="000000"/>
                          </a:solidFill>
                          <a:latin typeface="Calibri"/>
                          <a:ea typeface="Calibri"/>
                          <a:cs typeface="Times New Roman"/>
                        </a:rPr>
                        <a:t>) Addressing 120 Ladies and gents about Spirituality   </a:t>
                      </a: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225">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14-04-19 Visit Zonal Hospital and Distributed </a:t>
                      </a:r>
                      <a:r>
                        <a:rPr lang="en-US" sz="1100" b="1" dirty="0" smtClean="0">
                          <a:solidFill>
                            <a:srgbClr val="000000"/>
                          </a:solidFill>
                          <a:latin typeface="Calibri"/>
                          <a:ea typeface="Calibri"/>
                          <a:cs typeface="Times New Roman"/>
                        </a:rPr>
                        <a:t>Fruits for </a:t>
                      </a:r>
                      <a:r>
                        <a:rPr lang="en-US" sz="1100" b="1" dirty="0">
                          <a:solidFill>
                            <a:srgbClr val="000000"/>
                          </a:solidFill>
                          <a:latin typeface="Calibri"/>
                          <a:ea typeface="Calibri"/>
                          <a:cs typeface="Times New Roman"/>
                        </a:rPr>
                        <a:t>Indoor Patients by </a:t>
                      </a:r>
                      <a:r>
                        <a:rPr lang="en-US" sz="1100" b="1" dirty="0" err="1">
                          <a:solidFill>
                            <a:srgbClr val="000000"/>
                          </a:solidFill>
                          <a:latin typeface="Calibri"/>
                          <a:ea typeface="Calibri"/>
                          <a:cs typeface="Times New Roman"/>
                        </a:rPr>
                        <a:t>Plampur</a:t>
                      </a:r>
                      <a:r>
                        <a:rPr lang="en-US" sz="1100" b="1" dirty="0">
                          <a:solidFill>
                            <a:srgbClr val="000000"/>
                          </a:solidFill>
                          <a:latin typeface="Calibri"/>
                          <a:ea typeface="Calibri"/>
                          <a:cs typeface="Times New Roman"/>
                        </a:rPr>
                        <a:t> Zone   </a:t>
                      </a: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b="1" dirty="0" smtClean="0">
                        <a:solidFill>
                          <a:srgbClr val="000000"/>
                        </a:solidFill>
                        <a:latin typeface="Calibri"/>
                        <a:ea typeface="Calibri"/>
                        <a:cs typeface="Times New Roman"/>
                      </a:endParaRP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27">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21-04-19 </a:t>
                      </a:r>
                      <a:r>
                        <a:rPr lang="en-US" sz="1100" b="1" dirty="0" err="1">
                          <a:solidFill>
                            <a:srgbClr val="000000"/>
                          </a:solidFill>
                          <a:latin typeface="Calibri"/>
                          <a:ea typeface="Calibri"/>
                          <a:cs typeface="Times New Roman"/>
                        </a:rPr>
                        <a:t>Sai</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Gokulam</a:t>
                      </a:r>
                      <a:r>
                        <a:rPr lang="en-US" sz="1100" b="1" dirty="0">
                          <a:solidFill>
                            <a:srgbClr val="000000"/>
                          </a:solidFill>
                          <a:latin typeface="Calibri"/>
                          <a:ea typeface="Calibri"/>
                          <a:cs typeface="Times New Roman"/>
                        </a:rPr>
                        <a:t> Annual Program with </a:t>
                      </a:r>
                      <a:r>
                        <a:rPr lang="en-US" sz="1100" b="1" dirty="0" err="1">
                          <a:solidFill>
                            <a:srgbClr val="000000"/>
                          </a:solidFill>
                          <a:latin typeface="Calibri"/>
                          <a:ea typeface="Calibri"/>
                          <a:cs typeface="Times New Roman"/>
                        </a:rPr>
                        <a:t>Bhajan</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Havan</a:t>
                      </a:r>
                      <a:r>
                        <a:rPr lang="en-US" sz="1100" b="1" dirty="0">
                          <a:solidFill>
                            <a:srgbClr val="000000"/>
                          </a:solidFill>
                          <a:latin typeface="Calibri"/>
                          <a:ea typeface="Calibri"/>
                          <a:cs typeface="Times New Roman"/>
                        </a:rPr>
                        <a:t> and </a:t>
                      </a:r>
                      <a:r>
                        <a:rPr lang="en-US" sz="1100" b="1" dirty="0" err="1">
                          <a:solidFill>
                            <a:srgbClr val="000000"/>
                          </a:solidFill>
                          <a:latin typeface="Calibri"/>
                          <a:ea typeface="Calibri"/>
                          <a:cs typeface="Times New Roman"/>
                        </a:rPr>
                        <a:t>Gauseva</a:t>
                      </a:r>
                      <a:r>
                        <a:rPr lang="en-US" sz="1100" b="1" dirty="0">
                          <a:solidFill>
                            <a:srgbClr val="000000"/>
                          </a:solidFill>
                          <a:latin typeface="Calibri"/>
                          <a:ea typeface="Calibri"/>
                          <a:cs typeface="Times New Roman"/>
                        </a:rPr>
                        <a: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4379">
                <a:tc>
                  <a:txBody>
                    <a:bodyPr/>
                    <a:lstStyle/>
                    <a:p>
                      <a:pPr marL="0" marR="0">
                        <a:lnSpc>
                          <a:spcPct val="115000"/>
                        </a:lnSpc>
                        <a:spcBef>
                          <a:spcPts val="0"/>
                        </a:spcBef>
                        <a:spcAft>
                          <a:spcPts val="0"/>
                        </a:spcAft>
                      </a:pPr>
                      <a:r>
                        <a:rPr lang="en-US" sz="1100" b="1" dirty="0">
                          <a:solidFill>
                            <a:srgbClr val="000000"/>
                          </a:solidFill>
                          <a:latin typeface="Calibri"/>
                          <a:ea typeface="Calibri"/>
                          <a:cs typeface="Times New Roman"/>
                        </a:rPr>
                        <a:t>24-04-19 </a:t>
                      </a:r>
                      <a:r>
                        <a:rPr lang="en-US" sz="1100" b="1" dirty="0" err="1">
                          <a:solidFill>
                            <a:srgbClr val="000000"/>
                          </a:solidFill>
                          <a:latin typeface="Calibri"/>
                          <a:ea typeface="Calibri"/>
                          <a:cs typeface="Times New Roman"/>
                        </a:rPr>
                        <a:t>Aradhana</a:t>
                      </a:r>
                      <a:r>
                        <a:rPr lang="en-US" sz="1100" b="1" dirty="0">
                          <a:solidFill>
                            <a:srgbClr val="000000"/>
                          </a:solidFill>
                          <a:latin typeface="Calibri"/>
                          <a:ea typeface="Calibri"/>
                          <a:cs typeface="Times New Roman"/>
                        </a:rPr>
                        <a:t> Divas at </a:t>
                      </a:r>
                      <a:r>
                        <a:rPr lang="en-US" sz="1100" b="1" dirty="0" err="1">
                          <a:solidFill>
                            <a:srgbClr val="000000"/>
                          </a:solidFill>
                          <a:latin typeface="Calibri"/>
                          <a:ea typeface="Calibri"/>
                          <a:cs typeface="Times New Roman"/>
                        </a:rPr>
                        <a:t>Samiti</a:t>
                      </a:r>
                      <a:r>
                        <a:rPr lang="en-US" sz="1100" b="1" dirty="0">
                          <a:solidFill>
                            <a:srgbClr val="000000"/>
                          </a:solidFill>
                          <a:latin typeface="Calibri"/>
                          <a:ea typeface="Calibri"/>
                          <a:cs typeface="Times New Roman"/>
                        </a:rPr>
                        <a:t> level and Blood Donation Camp at </a:t>
                      </a:r>
                      <a:r>
                        <a:rPr lang="en-US" sz="1100" b="1" dirty="0" err="1">
                          <a:solidFill>
                            <a:srgbClr val="000000"/>
                          </a:solidFill>
                          <a:latin typeface="Calibri"/>
                          <a:ea typeface="Calibri"/>
                          <a:cs typeface="Times New Roman"/>
                        </a:rPr>
                        <a:t>Lanj</a:t>
                      </a:r>
                      <a:r>
                        <a:rPr lang="en-US" sz="1100" b="1" dirty="0">
                          <a:solidFill>
                            <a:srgbClr val="000000"/>
                          </a:solidFill>
                          <a:latin typeface="Calibri"/>
                          <a:ea typeface="Calibri"/>
                          <a:cs typeface="Times New Roman"/>
                        </a:rPr>
                        <a:t> 75 units Blood Donated to Dr. RPGDC </a:t>
                      </a:r>
                      <a:r>
                        <a:rPr lang="en-US" sz="1100" b="1" dirty="0" err="1">
                          <a:solidFill>
                            <a:srgbClr val="000000"/>
                          </a:solidFill>
                          <a:latin typeface="Calibri"/>
                          <a:ea typeface="Calibri"/>
                          <a:cs typeface="Times New Roman"/>
                        </a:rPr>
                        <a:t>Tanda</a:t>
                      </a:r>
                      <a:r>
                        <a:rPr lang="en-US" sz="1100" b="1" dirty="0">
                          <a:solidFill>
                            <a:srgbClr val="000000"/>
                          </a:solidFill>
                          <a:latin typeface="Calibri"/>
                          <a:ea typeface="Calibri"/>
                          <a:cs typeface="Times New Roman"/>
                        </a:rPr>
                        <a:t>  (</a:t>
                      </a:r>
                      <a:r>
                        <a:rPr lang="en-US" sz="1100" b="1" dirty="0" err="1">
                          <a:solidFill>
                            <a:srgbClr val="000000"/>
                          </a:solidFill>
                          <a:latin typeface="Calibri"/>
                          <a:ea typeface="Calibri"/>
                          <a:cs typeface="Times New Roman"/>
                        </a:rPr>
                        <a:t>Kangra</a:t>
                      </a:r>
                      <a:r>
                        <a:rPr lang="en-US" sz="1100" b="1" dirty="0">
                          <a:solidFill>
                            <a:srgbClr val="000000"/>
                          </a:solidFill>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26" name="Rectangle 10" descr="IMG-20190325-WA0139"/>
          <p:cNvSpPr>
            <a:spLocks noChangeArrowheads="1"/>
          </p:cNvSpPr>
          <p:nvPr/>
        </p:nvSpPr>
        <p:spPr bwMode="auto">
          <a:xfrm>
            <a:off x="7010400" y="3962400"/>
            <a:ext cx="1676400" cy="1163638"/>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5" name="Rectangle 9" descr="IMG-20190325-WA0142"/>
          <p:cNvSpPr>
            <a:spLocks noChangeArrowheads="1"/>
          </p:cNvSpPr>
          <p:nvPr/>
        </p:nvSpPr>
        <p:spPr bwMode="auto">
          <a:xfrm>
            <a:off x="7239000" y="152400"/>
            <a:ext cx="1524000" cy="10668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3" name="Rectangle 7" descr="IMG20190410175533 - Copy"/>
          <p:cNvSpPr>
            <a:spLocks noChangeArrowheads="1"/>
          </p:cNvSpPr>
          <p:nvPr/>
        </p:nvSpPr>
        <p:spPr bwMode="auto">
          <a:xfrm>
            <a:off x="4953000" y="4038600"/>
            <a:ext cx="1905000" cy="1165225"/>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4" name="Rectangle 8" descr="IMG20190410210802"/>
          <p:cNvSpPr>
            <a:spLocks noChangeArrowheads="1"/>
          </p:cNvSpPr>
          <p:nvPr/>
        </p:nvSpPr>
        <p:spPr bwMode="auto">
          <a:xfrm>
            <a:off x="4267201" y="152401"/>
            <a:ext cx="1295400" cy="990600"/>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2" name="Rectangle 6" descr="IMG-20190325-WA0040"/>
          <p:cNvSpPr>
            <a:spLocks noChangeArrowheads="1"/>
          </p:cNvSpPr>
          <p:nvPr/>
        </p:nvSpPr>
        <p:spPr bwMode="auto">
          <a:xfrm>
            <a:off x="4953000" y="1295400"/>
            <a:ext cx="1828800" cy="1163637"/>
          </a:xfrm>
          <a:prstGeom prst="rect">
            <a:avLst/>
          </a:prstGeom>
          <a:blipFill dpi="0" rotWithShape="0">
            <a:blip r:embed="rId6"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1" name="Rectangle 5" descr="IMG-20190325-WA0042"/>
          <p:cNvSpPr>
            <a:spLocks noChangeArrowheads="1"/>
          </p:cNvSpPr>
          <p:nvPr/>
        </p:nvSpPr>
        <p:spPr bwMode="auto">
          <a:xfrm>
            <a:off x="7010400" y="1295400"/>
            <a:ext cx="1733551" cy="1163637"/>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18" name="Rectangle 2" descr="IMG-20190425-WA0137"/>
          <p:cNvSpPr>
            <a:spLocks noChangeArrowheads="1"/>
          </p:cNvSpPr>
          <p:nvPr/>
        </p:nvSpPr>
        <p:spPr bwMode="auto">
          <a:xfrm>
            <a:off x="5715000" y="152400"/>
            <a:ext cx="1371600" cy="990599"/>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17" name="Rectangle 1" descr="IMG-20190425-WA0149"/>
          <p:cNvSpPr>
            <a:spLocks noChangeArrowheads="1"/>
          </p:cNvSpPr>
          <p:nvPr/>
        </p:nvSpPr>
        <p:spPr bwMode="auto">
          <a:xfrm>
            <a:off x="7010400" y="2590800"/>
            <a:ext cx="1676400" cy="1222375"/>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7" name="Rectangle 11" descr="IMG20190407142841"/>
          <p:cNvSpPr>
            <a:spLocks noChangeArrowheads="1"/>
          </p:cNvSpPr>
          <p:nvPr/>
        </p:nvSpPr>
        <p:spPr bwMode="auto">
          <a:xfrm>
            <a:off x="4953000" y="5334000"/>
            <a:ext cx="1905000" cy="1219200"/>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0" name="Rectangle 4" descr="IMG-20190421-WA0126"/>
          <p:cNvSpPr>
            <a:spLocks noChangeArrowheads="1"/>
          </p:cNvSpPr>
          <p:nvPr/>
        </p:nvSpPr>
        <p:spPr bwMode="auto">
          <a:xfrm>
            <a:off x="4953000" y="2590801"/>
            <a:ext cx="1905000" cy="1295400"/>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19" name="Rectangle 3" descr="IMG-20190421-WA0185"/>
          <p:cNvSpPr>
            <a:spLocks noChangeArrowheads="1"/>
          </p:cNvSpPr>
          <p:nvPr/>
        </p:nvSpPr>
        <p:spPr bwMode="auto">
          <a:xfrm>
            <a:off x="7010400" y="5257801"/>
            <a:ext cx="1752600" cy="1295400"/>
          </a:xfrm>
          <a:prstGeom prst="rect">
            <a:avLst/>
          </a:prstGeom>
          <a:blipFill dpi="0" rotWithShape="0">
            <a:blip r:embed="rId1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0"/>
            <a:ext cx="6858000" cy="954107"/>
          </a:xfrm>
          <a:prstGeom prst="rect">
            <a:avLst/>
          </a:prstGeom>
          <a:noFill/>
        </p:spPr>
        <p:txBody>
          <a:bodyPr wrap="square" rtlCol="0">
            <a:spAutoFit/>
          </a:bodyPr>
          <a:lstStyle/>
          <a:p>
            <a:r>
              <a:rPr lang="en-US" sz="3200" b="1" u="sng" dirty="0" smtClean="0">
                <a:solidFill>
                  <a:srgbClr val="FF0000"/>
                </a:solidFill>
              </a:rPr>
              <a:t>May  2019</a:t>
            </a:r>
          </a:p>
          <a:p>
            <a:r>
              <a:rPr lang="en-US" sz="2400" i="1" u="sng" dirty="0" smtClean="0">
                <a:solidFill>
                  <a:srgbClr val="0070C0"/>
                </a:solidFill>
              </a:rPr>
              <a:t>A special Visit of All </a:t>
            </a:r>
            <a:r>
              <a:rPr lang="en-US" sz="2400" i="1" u="sng" dirty="0" err="1" smtClean="0">
                <a:solidFill>
                  <a:srgbClr val="0070C0"/>
                </a:solidFill>
              </a:rPr>
              <a:t>Inida</a:t>
            </a:r>
            <a:r>
              <a:rPr lang="en-US" sz="2400" i="1" u="sng" dirty="0" smtClean="0">
                <a:solidFill>
                  <a:srgbClr val="0070C0"/>
                </a:solidFill>
              </a:rPr>
              <a:t> President Sh. </a:t>
            </a:r>
            <a:r>
              <a:rPr lang="en-US" sz="2400" i="1" u="sng" dirty="0" err="1" smtClean="0">
                <a:solidFill>
                  <a:srgbClr val="0070C0"/>
                </a:solidFill>
              </a:rPr>
              <a:t>Nimish</a:t>
            </a:r>
            <a:r>
              <a:rPr lang="en-US" sz="2400" i="1" u="sng" dirty="0" smtClean="0">
                <a:solidFill>
                  <a:srgbClr val="0070C0"/>
                </a:solidFill>
              </a:rPr>
              <a:t> </a:t>
            </a:r>
            <a:r>
              <a:rPr lang="en-US" sz="2400" i="1" u="sng" dirty="0" err="1" smtClean="0">
                <a:solidFill>
                  <a:srgbClr val="0070C0"/>
                </a:solidFill>
              </a:rPr>
              <a:t>Panday</a:t>
            </a:r>
            <a:r>
              <a:rPr lang="en-US" sz="2400" i="1" u="sng" dirty="0" smtClean="0">
                <a:solidFill>
                  <a:srgbClr val="0070C0"/>
                </a:solidFill>
              </a:rPr>
              <a:t>  </a:t>
            </a:r>
            <a:r>
              <a:rPr lang="en-US" sz="2400" i="1" u="sng" dirty="0" err="1" smtClean="0">
                <a:solidFill>
                  <a:srgbClr val="0070C0"/>
                </a:solidFill>
              </a:rPr>
              <a:t>ji</a:t>
            </a:r>
            <a:r>
              <a:rPr lang="en-US" sz="2400" i="1" u="sng" dirty="0" smtClean="0">
                <a:solidFill>
                  <a:srgbClr val="0070C0"/>
                </a:solidFill>
              </a:rPr>
              <a:t>  </a:t>
            </a:r>
            <a:endParaRPr lang="en-US" sz="2400" i="1" u="sng" dirty="0">
              <a:solidFill>
                <a:srgbClr val="0070C0"/>
              </a:solidFill>
            </a:endParaRPr>
          </a:p>
        </p:txBody>
      </p:sp>
      <p:graphicFrame>
        <p:nvGraphicFramePr>
          <p:cNvPr id="5" name="Table 4"/>
          <p:cNvGraphicFramePr>
            <a:graphicFrameLocks noGrp="1"/>
          </p:cNvGraphicFramePr>
          <p:nvPr/>
        </p:nvGraphicFramePr>
        <p:xfrm>
          <a:off x="304800" y="990600"/>
          <a:ext cx="6172200" cy="5663400"/>
        </p:xfrm>
        <a:graphic>
          <a:graphicData uri="http://schemas.openxmlformats.org/drawingml/2006/table">
            <a:tbl>
              <a:tblPr/>
              <a:tblGrid>
                <a:gridCol w="6172200"/>
              </a:tblGrid>
              <a:tr h="260786">
                <a:tc>
                  <a:txBody>
                    <a:bodyPr/>
                    <a:lstStyle/>
                    <a:p>
                      <a:pPr marL="0" marR="0" algn="ctr">
                        <a:lnSpc>
                          <a:spcPct val="115000"/>
                        </a:lnSpc>
                        <a:spcBef>
                          <a:spcPts val="0"/>
                        </a:spcBef>
                        <a:spcAft>
                          <a:spcPts val="0"/>
                        </a:spcAft>
                      </a:pPr>
                      <a:r>
                        <a:rPr lang="en-US" sz="1600" b="1" u="sng" dirty="0">
                          <a:solidFill>
                            <a:srgbClr val="0070C0"/>
                          </a:solidFill>
                          <a:latin typeface="Calibri"/>
                          <a:ea typeface="Calibri"/>
                          <a:cs typeface="Times New Roman"/>
                        </a:rPr>
                        <a:t>Activity with </a:t>
                      </a:r>
                      <a:r>
                        <a:rPr lang="en-US" sz="1600" b="1" u="sng" dirty="0" smtClean="0">
                          <a:solidFill>
                            <a:srgbClr val="0070C0"/>
                          </a:solidFill>
                          <a:latin typeface="Calibri"/>
                          <a:ea typeface="Calibri"/>
                          <a:cs typeface="Times New Roman"/>
                        </a:rPr>
                        <a:t>date and detail  </a:t>
                      </a:r>
                      <a:endParaRPr lang="en-US" sz="1600" u="sng" dirty="0">
                        <a:solidFill>
                          <a:srgbClr val="0070C0"/>
                        </a:solidFill>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47">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06-05-19 Eshawaramma Day Celebration of Bal vikas Programme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47">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06-05-19  Distributed ladies suites for needy ladies</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47">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12-05-19 to  14-05-19 Arrangement AIP SSSSS Organization (India)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42">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15-05-19 AIP Sh. </a:t>
                      </a:r>
                      <a:r>
                        <a:rPr lang="en-US" sz="1200" b="1" dirty="0" err="1">
                          <a:solidFill>
                            <a:srgbClr val="000000"/>
                          </a:solidFill>
                          <a:latin typeface="Calibri"/>
                          <a:ea typeface="Calibri"/>
                          <a:cs typeface="Times New Roman"/>
                        </a:rPr>
                        <a:t>Nimish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Panday</a:t>
                      </a:r>
                      <a:r>
                        <a:rPr lang="en-US" sz="1200" b="1" dirty="0">
                          <a:solidFill>
                            <a:srgbClr val="000000"/>
                          </a:solidFill>
                          <a:latin typeface="Calibri"/>
                          <a:ea typeface="Calibri"/>
                          <a:cs typeface="Times New Roman"/>
                        </a:rPr>
                        <a:t> warm Welcomed at </a:t>
                      </a:r>
                      <a:r>
                        <a:rPr lang="en-US" sz="1200" b="1" dirty="0" err="1">
                          <a:solidFill>
                            <a:srgbClr val="000000"/>
                          </a:solidFill>
                          <a:latin typeface="Calibri"/>
                          <a:ea typeface="Calibri"/>
                          <a:cs typeface="Times New Roman"/>
                        </a:rPr>
                        <a:t>Gagal</a:t>
                      </a:r>
                      <a:r>
                        <a:rPr lang="en-US" sz="1200" b="1" dirty="0">
                          <a:solidFill>
                            <a:srgbClr val="000000"/>
                          </a:solidFill>
                          <a:latin typeface="Calibri"/>
                          <a:ea typeface="Calibri"/>
                          <a:cs typeface="Times New Roman"/>
                        </a:rPr>
                        <a:t> Airport by 100 Active </a:t>
                      </a:r>
                      <a:r>
                        <a:rPr lang="en-US" sz="1200" b="1" dirty="0" err="1">
                          <a:solidFill>
                            <a:srgbClr val="000000"/>
                          </a:solidFill>
                          <a:latin typeface="Calibri"/>
                          <a:ea typeface="Calibri"/>
                          <a:cs typeface="Times New Roman"/>
                        </a:rPr>
                        <a:t>Seva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dal</a:t>
                      </a:r>
                      <a:r>
                        <a:rPr lang="en-US" sz="1200" b="1" dirty="0">
                          <a:solidFill>
                            <a:srgbClr val="000000"/>
                          </a:solidFill>
                          <a:latin typeface="Calibri"/>
                          <a:ea typeface="Calibri"/>
                          <a:cs typeface="Times New Roman"/>
                        </a:rPr>
                        <a:t> of </a:t>
                      </a:r>
                      <a:r>
                        <a:rPr lang="en-US" sz="1200" b="1" dirty="0" err="1">
                          <a:solidFill>
                            <a:srgbClr val="000000"/>
                          </a:solidFill>
                          <a:latin typeface="Calibri"/>
                          <a:ea typeface="Calibri"/>
                          <a:cs typeface="Times New Roman"/>
                        </a:rPr>
                        <a:t>Distt</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kangra</a:t>
                      </a:r>
                      <a:r>
                        <a:rPr lang="en-US" sz="1200" b="1" dirty="0">
                          <a:solidFill>
                            <a:srgbClr val="000000"/>
                          </a:solidFill>
                          <a:latin typeface="Calibri"/>
                          <a:ea typeface="Calibri"/>
                          <a:cs typeface="Times New Roman"/>
                        </a:rPr>
                        <a:t> and State with the Guidelines of State President Dr. Sanjay </a:t>
                      </a:r>
                      <a:r>
                        <a:rPr lang="en-US" sz="1200" b="1" dirty="0" err="1">
                          <a:solidFill>
                            <a:srgbClr val="000000"/>
                          </a:solidFill>
                          <a:latin typeface="Calibri"/>
                          <a:ea typeface="Calibri"/>
                          <a:cs typeface="Times New Roman"/>
                        </a:rPr>
                        <a:t>Agarwal</a:t>
                      </a:r>
                      <a:r>
                        <a:rPr lang="en-US" sz="1200" b="1" dirty="0">
                          <a:solidFill>
                            <a:srgbClr val="000000"/>
                          </a:solidFill>
                          <a:latin typeface="Calibri"/>
                          <a:ea typeface="Calibri"/>
                          <a:cs typeface="Times New Roman"/>
                        </a:rPr>
                        <a:t> and </a:t>
                      </a:r>
                      <a:r>
                        <a:rPr lang="en-US" sz="1200" b="1" dirty="0" err="1">
                          <a:solidFill>
                            <a:srgbClr val="000000"/>
                          </a:solidFill>
                          <a:latin typeface="Calibri"/>
                          <a:ea typeface="Calibri"/>
                          <a:cs typeface="Times New Roman"/>
                        </a:rPr>
                        <a:t>Distt</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PresidentSh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Shesh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Bhushan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ji</a:t>
                      </a:r>
                      <a:r>
                        <a:rPr lang="en-US" sz="1200" b="1" dirty="0">
                          <a:solidFill>
                            <a:srgbClr val="000000"/>
                          </a:solidFill>
                          <a:latin typeface="Calibri"/>
                          <a:ea typeface="Calibri"/>
                          <a:cs typeface="Times New Roman"/>
                        </a:rPr>
                        <a:t>  </a:t>
                      </a:r>
                      <a:endParaRPr lang="en-US" sz="1200" dirty="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417">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15-05-19 AIP Sh. </a:t>
                      </a:r>
                      <a:r>
                        <a:rPr lang="en-US" sz="1200" b="1" dirty="0" err="1">
                          <a:solidFill>
                            <a:srgbClr val="000000"/>
                          </a:solidFill>
                          <a:latin typeface="Calibri"/>
                          <a:ea typeface="Calibri"/>
                          <a:cs typeface="Times New Roman"/>
                        </a:rPr>
                        <a:t>Nimish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Panday</a:t>
                      </a:r>
                      <a:r>
                        <a:rPr lang="en-US" sz="1200" b="1" dirty="0">
                          <a:solidFill>
                            <a:srgbClr val="000000"/>
                          </a:solidFill>
                          <a:latin typeface="Calibri"/>
                          <a:ea typeface="Calibri"/>
                          <a:cs typeface="Times New Roman"/>
                        </a:rPr>
                        <a:t> addressing  the 8000 (Eight Thousands) Peoples about God and warm welcome by all Bal </a:t>
                      </a:r>
                      <a:r>
                        <a:rPr lang="en-US" sz="1200" b="1" dirty="0" err="1">
                          <a:solidFill>
                            <a:srgbClr val="000000"/>
                          </a:solidFill>
                          <a:latin typeface="Calibri"/>
                          <a:ea typeface="Calibri"/>
                          <a:cs typeface="Times New Roman"/>
                        </a:rPr>
                        <a:t>vikas</a:t>
                      </a:r>
                      <a:r>
                        <a:rPr lang="en-US" sz="1200" b="1" dirty="0">
                          <a:solidFill>
                            <a:srgbClr val="000000"/>
                          </a:solidFill>
                          <a:latin typeface="Calibri"/>
                          <a:ea typeface="Calibri"/>
                          <a:cs typeface="Times New Roman"/>
                        </a:rPr>
                        <a:t> Boys and Girls with the Name and Photo </a:t>
                      </a:r>
                      <a:r>
                        <a:rPr lang="en-US" sz="1200" b="1" dirty="0" err="1">
                          <a:solidFill>
                            <a:srgbClr val="000000"/>
                          </a:solidFill>
                          <a:latin typeface="Calibri"/>
                          <a:ea typeface="Calibri"/>
                          <a:cs typeface="Times New Roman"/>
                        </a:rPr>
                        <a:t>Sai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Durga</a:t>
                      </a:r>
                      <a:r>
                        <a:rPr lang="en-US" sz="1200" b="1" dirty="0">
                          <a:solidFill>
                            <a:srgbClr val="000000"/>
                          </a:solidFill>
                          <a:latin typeface="Calibri"/>
                          <a:ea typeface="Calibri"/>
                          <a:cs typeface="Times New Roman"/>
                        </a:rPr>
                        <a:t> Ma, three program of Bal-</a:t>
                      </a:r>
                      <a:r>
                        <a:rPr lang="en-US" sz="1200" b="1" dirty="0" err="1">
                          <a:solidFill>
                            <a:srgbClr val="000000"/>
                          </a:solidFill>
                          <a:latin typeface="Calibri"/>
                          <a:ea typeface="Calibri"/>
                          <a:cs typeface="Times New Roman"/>
                        </a:rPr>
                        <a:t>Vikas</a:t>
                      </a:r>
                      <a:r>
                        <a:rPr lang="en-US" sz="1200" b="1" dirty="0">
                          <a:solidFill>
                            <a:srgbClr val="000000"/>
                          </a:solidFill>
                          <a:latin typeface="Calibri"/>
                          <a:ea typeface="Calibri"/>
                          <a:cs typeface="Times New Roman"/>
                        </a:rPr>
                        <a:t> (Dance, </a:t>
                      </a:r>
                      <a:r>
                        <a:rPr lang="en-US" sz="1200" b="1" dirty="0" err="1">
                          <a:solidFill>
                            <a:srgbClr val="000000"/>
                          </a:solidFill>
                          <a:latin typeface="Calibri"/>
                          <a:ea typeface="Calibri"/>
                          <a:cs typeface="Times New Roman"/>
                        </a:rPr>
                        <a:t>Beti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Bachao</a:t>
                      </a:r>
                      <a:r>
                        <a:rPr lang="en-US" sz="1200" b="1" dirty="0">
                          <a:solidFill>
                            <a:srgbClr val="000000"/>
                          </a:solidFill>
                          <a:latin typeface="Calibri"/>
                          <a:ea typeface="Calibri"/>
                          <a:cs typeface="Times New Roman"/>
                        </a:rPr>
                        <a:t> and </a:t>
                      </a:r>
                      <a:r>
                        <a:rPr lang="en-US" sz="1200" b="1" dirty="0" err="1">
                          <a:solidFill>
                            <a:srgbClr val="000000"/>
                          </a:solidFill>
                          <a:latin typeface="Calibri"/>
                          <a:ea typeface="Calibri"/>
                          <a:cs typeface="Times New Roman"/>
                        </a:rPr>
                        <a:t>Pahadi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Nati</a:t>
                      </a:r>
                      <a:r>
                        <a:rPr lang="en-US" sz="1200" b="1" dirty="0">
                          <a:solidFill>
                            <a:srgbClr val="000000"/>
                          </a:solidFill>
                          <a:latin typeface="Calibri"/>
                          <a:ea typeface="Calibri"/>
                          <a:cs typeface="Times New Roman"/>
                        </a:rPr>
                        <a:t>) </a:t>
                      </a:r>
                      <a:endParaRPr lang="en-US" sz="1200" dirty="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42">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16-05-19  AIP Sh. Nimish Panday visit at Vidya Jyoti GSSS Bankhandi addresseing the students </a:t>
                      </a:r>
                      <a:endParaRPr lang="en-US" sz="1200">
                        <a:latin typeface="Calibri"/>
                        <a:ea typeface="Calibri"/>
                        <a:cs typeface="Times New Roman"/>
                      </a:endParaRPr>
                    </a:p>
                    <a:p>
                      <a:pPr marL="0" marR="0">
                        <a:lnSpc>
                          <a:spcPct val="115000"/>
                        </a:lnSpc>
                        <a:spcBef>
                          <a:spcPts val="0"/>
                        </a:spcBef>
                        <a:spcAft>
                          <a:spcPts val="0"/>
                        </a:spcAft>
                      </a:pPr>
                      <a:r>
                        <a:rPr lang="en-US" sz="1200" b="1">
                          <a:solidFill>
                            <a:srgbClr val="000000"/>
                          </a:solidFill>
                          <a:latin typeface="Calibri"/>
                          <a:ea typeface="Calibri"/>
                          <a:cs typeface="Times New Roman"/>
                        </a:rPr>
                        <a:t>Dr. Bharti addressing the Girls on health hygiene.</a:t>
                      </a:r>
                      <a:endParaRPr lang="en-US" sz="1200">
                        <a:latin typeface="Calibri"/>
                        <a:ea typeface="Calibri"/>
                        <a:cs typeface="Times New Roman"/>
                      </a:endParaRPr>
                    </a:p>
                    <a:p>
                      <a:pPr marL="0" marR="0">
                        <a:lnSpc>
                          <a:spcPct val="115000"/>
                        </a:lnSpc>
                        <a:spcBef>
                          <a:spcPts val="0"/>
                        </a:spcBef>
                        <a:spcAft>
                          <a:spcPts val="0"/>
                        </a:spcAft>
                      </a:pPr>
                      <a:r>
                        <a:rPr lang="en-US" sz="1200" b="1">
                          <a:solidFill>
                            <a:srgbClr val="000000"/>
                          </a:solidFill>
                          <a:latin typeface="Calibri"/>
                          <a:ea typeface="Calibri"/>
                          <a:cs typeface="Times New Roman"/>
                        </a:rPr>
                        <a:t>Dr. Alok Sharma addressing the boys for importance of Yoga in daily life.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94">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16-05-19  AIP Sh. Nimish Panday visited at Chanour Blood Donation Camp. 58 units blood donated to Dr. RPGDC Tanda (kangra) and then visit at Sai Gokulam place banuri.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94">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16-05-19  AIP Sh. Nimish Panday visited at Sai Gokulam place banuri attend GAU MATA pujan and  plantation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94">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16-05-19  AIP Sh. Nimish Panday visited at MA JAWALA MATA Temple attend SAI SANDHYA Arrange by Youth.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52">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17-05-19  AIP Sh. Nimish Panday visited at Dharmshala (Mechlodganj) meet with Guru Dalai Lama ji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94">
                <a:tc>
                  <a:txBody>
                    <a:bodyPr/>
                    <a:lstStyle/>
                    <a:p>
                      <a:pPr marL="0" marR="0">
                        <a:lnSpc>
                          <a:spcPct val="115000"/>
                        </a:lnSpc>
                        <a:spcBef>
                          <a:spcPts val="0"/>
                        </a:spcBef>
                        <a:spcAft>
                          <a:spcPts val="0"/>
                        </a:spcAft>
                      </a:pPr>
                      <a:r>
                        <a:rPr lang="en-US" sz="1200" b="1">
                          <a:solidFill>
                            <a:srgbClr val="000000"/>
                          </a:solidFill>
                          <a:latin typeface="Calibri"/>
                          <a:ea typeface="Calibri"/>
                          <a:cs typeface="Times New Roman"/>
                        </a:rPr>
                        <a:t>17-05-19  AIP Sh. Nimish Panday visited at Palampur inauguration new SAI Temple and addressed the Sai devotees. And meeting with Veterinary  Doctors </a:t>
                      </a:r>
                      <a:endParaRPr lang="en-US" sz="120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42">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17-05-19 AIP Sh. </a:t>
                      </a:r>
                      <a:r>
                        <a:rPr lang="en-US" sz="1200" b="1" dirty="0" err="1">
                          <a:solidFill>
                            <a:srgbClr val="000000"/>
                          </a:solidFill>
                          <a:latin typeface="Calibri"/>
                          <a:ea typeface="Calibri"/>
                          <a:cs typeface="Times New Roman"/>
                        </a:rPr>
                        <a:t>Nimish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Panday</a:t>
                      </a:r>
                      <a:r>
                        <a:rPr lang="en-US" sz="1200" b="1" dirty="0">
                          <a:solidFill>
                            <a:srgbClr val="000000"/>
                          </a:solidFill>
                          <a:latin typeface="Calibri"/>
                          <a:ea typeface="Calibri"/>
                          <a:cs typeface="Times New Roman"/>
                        </a:rPr>
                        <a:t> visited </a:t>
                      </a:r>
                      <a:r>
                        <a:rPr lang="en-US" sz="1200" b="1" dirty="0" err="1">
                          <a:solidFill>
                            <a:srgbClr val="000000"/>
                          </a:solidFill>
                          <a:latin typeface="Calibri"/>
                          <a:ea typeface="Calibri"/>
                          <a:cs typeface="Times New Roman"/>
                        </a:rPr>
                        <a:t>Dharmshala</a:t>
                      </a:r>
                      <a:r>
                        <a:rPr lang="en-US" sz="1200" b="1" dirty="0">
                          <a:solidFill>
                            <a:srgbClr val="000000"/>
                          </a:solidFill>
                          <a:latin typeface="Calibri"/>
                          <a:ea typeface="Calibri"/>
                          <a:cs typeface="Times New Roman"/>
                        </a:rPr>
                        <a:t> at Govt. College Auditorium and Addressed the college students and Lectures, </a:t>
                      </a:r>
                      <a:r>
                        <a:rPr lang="en-US" sz="1200" b="1" dirty="0" err="1">
                          <a:solidFill>
                            <a:srgbClr val="000000"/>
                          </a:solidFill>
                          <a:latin typeface="Calibri"/>
                          <a:ea typeface="Calibri"/>
                          <a:cs typeface="Times New Roman"/>
                        </a:rPr>
                        <a:t>B.Ed</a:t>
                      </a:r>
                      <a:r>
                        <a:rPr lang="en-US" sz="1200" b="1" dirty="0">
                          <a:solidFill>
                            <a:srgbClr val="000000"/>
                          </a:solidFill>
                          <a:latin typeface="Calibri"/>
                          <a:ea typeface="Calibri"/>
                          <a:cs typeface="Times New Roman"/>
                        </a:rPr>
                        <a:t> Trainee and Professor , and Some </a:t>
                      </a:r>
                      <a:r>
                        <a:rPr lang="en-US" sz="1200" b="1" dirty="0" err="1">
                          <a:solidFill>
                            <a:srgbClr val="000000"/>
                          </a:solidFill>
                          <a:latin typeface="Calibri"/>
                          <a:ea typeface="Calibri"/>
                          <a:cs typeface="Times New Roman"/>
                        </a:rPr>
                        <a:t>Pvt</a:t>
                      </a:r>
                      <a:r>
                        <a:rPr lang="en-US" sz="1200" b="1" dirty="0">
                          <a:solidFill>
                            <a:srgbClr val="000000"/>
                          </a:solidFill>
                          <a:latin typeface="Calibri"/>
                          <a:ea typeface="Calibri"/>
                          <a:cs typeface="Times New Roman"/>
                        </a:rPr>
                        <a:t> Colleges Students and Teacher, Central University Himachal Staff.    </a:t>
                      </a:r>
                      <a:endParaRPr lang="en-US" sz="1200" dirty="0">
                        <a:latin typeface="Calibri"/>
                        <a:ea typeface="Calibri"/>
                        <a:cs typeface="Times New Roman"/>
                      </a:endParaRPr>
                    </a:p>
                  </a:txBody>
                  <a:tcPr marL="25816" marR="25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62" name="Rectangle 22" descr="IMG-20190506-WA0162"/>
          <p:cNvSpPr>
            <a:spLocks noChangeArrowheads="1"/>
          </p:cNvSpPr>
          <p:nvPr/>
        </p:nvSpPr>
        <p:spPr bwMode="auto">
          <a:xfrm>
            <a:off x="6629400" y="1905000"/>
            <a:ext cx="2057400" cy="1447800"/>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63" name="Rectangle 23" descr="IMG-20190506-WA0172"/>
          <p:cNvSpPr>
            <a:spLocks noChangeArrowheads="1"/>
          </p:cNvSpPr>
          <p:nvPr/>
        </p:nvSpPr>
        <p:spPr bwMode="auto">
          <a:xfrm>
            <a:off x="6629400" y="3505200"/>
            <a:ext cx="2057400" cy="12954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60" name="Rectangle 20" descr="IMG-20190507-WA0049"/>
          <p:cNvSpPr>
            <a:spLocks noChangeArrowheads="1"/>
          </p:cNvSpPr>
          <p:nvPr/>
        </p:nvSpPr>
        <p:spPr bwMode="auto">
          <a:xfrm>
            <a:off x="6629400" y="4953000"/>
            <a:ext cx="2133600" cy="15240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7" descr="IMG-20190518-WA0278"/>
          <p:cNvSpPr>
            <a:spLocks noChangeArrowheads="1"/>
          </p:cNvSpPr>
          <p:nvPr/>
        </p:nvSpPr>
        <p:spPr bwMode="auto">
          <a:xfrm>
            <a:off x="6629400" y="228600"/>
            <a:ext cx="2057400" cy="1573212"/>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descr="IMG-20190526-WA0097"/>
          <p:cNvSpPr>
            <a:spLocks noChangeArrowheads="1"/>
          </p:cNvSpPr>
          <p:nvPr/>
        </p:nvSpPr>
        <p:spPr bwMode="auto">
          <a:xfrm>
            <a:off x="228600" y="228600"/>
            <a:ext cx="2286000" cy="1074737"/>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7" descr="IMG-20190518-WA0278"/>
          <p:cNvSpPr>
            <a:spLocks noChangeArrowheads="1"/>
          </p:cNvSpPr>
          <p:nvPr/>
        </p:nvSpPr>
        <p:spPr bwMode="auto">
          <a:xfrm>
            <a:off x="228600" y="2895600"/>
            <a:ext cx="2286000" cy="14478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descr="IMG-20190516-WA0019"/>
          <p:cNvSpPr>
            <a:spLocks noChangeArrowheads="1"/>
          </p:cNvSpPr>
          <p:nvPr/>
        </p:nvSpPr>
        <p:spPr bwMode="auto">
          <a:xfrm>
            <a:off x="2667000" y="1524000"/>
            <a:ext cx="1676400" cy="14478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2" descr="IMG-20190516-WA0209"/>
          <p:cNvSpPr>
            <a:spLocks noChangeArrowheads="1"/>
          </p:cNvSpPr>
          <p:nvPr/>
        </p:nvSpPr>
        <p:spPr bwMode="auto">
          <a:xfrm>
            <a:off x="228600" y="4495800"/>
            <a:ext cx="2209800" cy="1905000"/>
          </a:xfrm>
          <a:prstGeom prst="rect">
            <a:avLst/>
          </a:prstGeom>
          <a:blipFill dpi="0" rotWithShape="0">
            <a:blip r:embed="rId5"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descr="IMG-20190526-WA0099"/>
          <p:cNvSpPr>
            <a:spLocks noChangeArrowheads="1"/>
          </p:cNvSpPr>
          <p:nvPr/>
        </p:nvSpPr>
        <p:spPr bwMode="auto">
          <a:xfrm>
            <a:off x="2667000" y="3124200"/>
            <a:ext cx="2590800" cy="19812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4" descr="IMG-20190526-WA0106"/>
          <p:cNvSpPr>
            <a:spLocks noChangeArrowheads="1"/>
          </p:cNvSpPr>
          <p:nvPr/>
        </p:nvSpPr>
        <p:spPr bwMode="auto">
          <a:xfrm>
            <a:off x="2667000" y="228600"/>
            <a:ext cx="1695451" cy="1222375"/>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1" descr="IMG20190516114641"/>
          <p:cNvSpPr>
            <a:spLocks noChangeArrowheads="1"/>
          </p:cNvSpPr>
          <p:nvPr/>
        </p:nvSpPr>
        <p:spPr bwMode="auto">
          <a:xfrm>
            <a:off x="2209800" y="5257800"/>
            <a:ext cx="1477963" cy="1350963"/>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descr="IMG20190516120804"/>
          <p:cNvSpPr>
            <a:spLocks noChangeArrowheads="1"/>
          </p:cNvSpPr>
          <p:nvPr/>
        </p:nvSpPr>
        <p:spPr bwMode="auto">
          <a:xfrm>
            <a:off x="3810000" y="5257800"/>
            <a:ext cx="1574800" cy="1350963"/>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descr="IMG20190516135648"/>
          <p:cNvSpPr>
            <a:spLocks noChangeArrowheads="1"/>
          </p:cNvSpPr>
          <p:nvPr/>
        </p:nvSpPr>
        <p:spPr bwMode="auto">
          <a:xfrm>
            <a:off x="4495800" y="228600"/>
            <a:ext cx="1981200" cy="1233488"/>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8" descr="IMG20190516140948"/>
          <p:cNvSpPr>
            <a:spLocks noChangeArrowheads="1"/>
          </p:cNvSpPr>
          <p:nvPr/>
        </p:nvSpPr>
        <p:spPr bwMode="auto">
          <a:xfrm>
            <a:off x="6629400" y="228600"/>
            <a:ext cx="1905000" cy="1233488"/>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 descr="IMG20190516172545"/>
          <p:cNvSpPr>
            <a:spLocks noChangeArrowheads="1"/>
          </p:cNvSpPr>
          <p:nvPr/>
        </p:nvSpPr>
        <p:spPr bwMode="auto">
          <a:xfrm>
            <a:off x="4572000" y="1600200"/>
            <a:ext cx="1905000" cy="1371600"/>
          </a:xfrm>
          <a:prstGeom prst="rect">
            <a:avLst/>
          </a:prstGeom>
          <a:blipFill dpi="0" rotWithShape="0">
            <a:blip r:embed="rId1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6" descr="IMG20190516180210"/>
          <p:cNvSpPr>
            <a:spLocks noChangeArrowheads="1"/>
          </p:cNvSpPr>
          <p:nvPr/>
        </p:nvSpPr>
        <p:spPr bwMode="auto">
          <a:xfrm>
            <a:off x="6629400" y="1600200"/>
            <a:ext cx="1905000" cy="1371600"/>
          </a:xfrm>
          <a:prstGeom prst="rect">
            <a:avLst/>
          </a:prstGeom>
          <a:blipFill dpi="0" rotWithShape="0">
            <a:blip r:embed="rId1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4" descr="IMG20190517102106"/>
          <p:cNvSpPr>
            <a:spLocks noChangeArrowheads="1"/>
          </p:cNvSpPr>
          <p:nvPr/>
        </p:nvSpPr>
        <p:spPr bwMode="auto">
          <a:xfrm>
            <a:off x="5410200" y="3124200"/>
            <a:ext cx="1541463" cy="1752600"/>
          </a:xfrm>
          <a:prstGeom prst="rect">
            <a:avLst/>
          </a:prstGeom>
          <a:blipFill dpi="0" rotWithShape="0">
            <a:blip r:embed="rId1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3" descr="IMG20190517110237"/>
          <p:cNvSpPr>
            <a:spLocks noChangeArrowheads="1"/>
          </p:cNvSpPr>
          <p:nvPr/>
        </p:nvSpPr>
        <p:spPr bwMode="auto">
          <a:xfrm>
            <a:off x="7086600" y="3124200"/>
            <a:ext cx="1646237" cy="1752600"/>
          </a:xfrm>
          <a:prstGeom prst="rect">
            <a:avLst/>
          </a:prstGeom>
          <a:blipFill dpi="0" rotWithShape="0">
            <a:blip r:embed="rId1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 descr="IMG20190517160126"/>
          <p:cNvSpPr>
            <a:spLocks noChangeArrowheads="1"/>
          </p:cNvSpPr>
          <p:nvPr/>
        </p:nvSpPr>
        <p:spPr bwMode="auto">
          <a:xfrm>
            <a:off x="5562600" y="5105400"/>
            <a:ext cx="1595438" cy="1446212"/>
          </a:xfrm>
          <a:prstGeom prst="rect">
            <a:avLst/>
          </a:prstGeom>
          <a:blipFill dpi="0" rotWithShape="0">
            <a:blip r:embed="rId1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 descr="IMG20190517152458"/>
          <p:cNvSpPr>
            <a:spLocks noChangeArrowheads="1"/>
          </p:cNvSpPr>
          <p:nvPr/>
        </p:nvSpPr>
        <p:spPr bwMode="auto">
          <a:xfrm>
            <a:off x="7315200" y="5105400"/>
            <a:ext cx="1616076" cy="1446212"/>
          </a:xfrm>
          <a:prstGeom prst="rect">
            <a:avLst/>
          </a:prstGeom>
          <a:blipFill dpi="0" rotWithShape="0">
            <a:blip r:embed="rId1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5" descr="IMG-20190525-WA0081"/>
          <p:cNvSpPr>
            <a:spLocks noChangeArrowheads="1"/>
          </p:cNvSpPr>
          <p:nvPr/>
        </p:nvSpPr>
        <p:spPr bwMode="auto">
          <a:xfrm>
            <a:off x="228600" y="1524000"/>
            <a:ext cx="2297113" cy="1276350"/>
          </a:xfrm>
          <a:prstGeom prst="rect">
            <a:avLst/>
          </a:prstGeom>
          <a:blipFill dpi="0" rotWithShape="0">
            <a:blip r:embed="rId1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685800"/>
          <a:ext cx="2819400" cy="5277606"/>
        </p:xfrm>
        <a:graphic>
          <a:graphicData uri="http://schemas.openxmlformats.org/drawingml/2006/table">
            <a:tbl>
              <a:tblPr/>
              <a:tblGrid>
                <a:gridCol w="2819400"/>
              </a:tblGrid>
              <a:tr h="179714">
                <a:tc>
                  <a:txBody>
                    <a:bodyPr/>
                    <a:lstStyle/>
                    <a:p>
                      <a:pPr marL="0" marR="0" algn="ctr">
                        <a:lnSpc>
                          <a:spcPct val="115000"/>
                        </a:lnSpc>
                        <a:spcBef>
                          <a:spcPts val="0"/>
                        </a:spcBef>
                        <a:spcAft>
                          <a:spcPts val="0"/>
                        </a:spcAft>
                      </a:pPr>
                      <a:r>
                        <a:rPr lang="en-US" sz="1400" b="1" dirty="0">
                          <a:solidFill>
                            <a:srgbClr val="0070C0"/>
                          </a:solidFill>
                          <a:latin typeface="Calibri"/>
                          <a:ea typeface="Calibri"/>
                          <a:cs typeface="Times New Roman"/>
                        </a:rPr>
                        <a:t>Activity with date </a:t>
                      </a:r>
                      <a:endParaRPr lang="en-US" sz="1400" dirty="0">
                        <a:solidFill>
                          <a:srgbClr val="0070C0"/>
                        </a:solidFill>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26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02-06-19 All </a:t>
                      </a:r>
                      <a:r>
                        <a:rPr lang="en-US" sz="1200" b="1" dirty="0" err="1">
                          <a:solidFill>
                            <a:srgbClr val="000000"/>
                          </a:solidFill>
                          <a:latin typeface="Calibri"/>
                          <a:ea typeface="Calibri"/>
                          <a:cs typeface="Times New Roman"/>
                        </a:rPr>
                        <a:t>Samities</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conveniors</a:t>
                      </a:r>
                      <a:r>
                        <a:rPr lang="en-US" sz="1200" b="1" dirty="0">
                          <a:solidFill>
                            <a:srgbClr val="000000"/>
                          </a:solidFill>
                          <a:latin typeface="Calibri"/>
                          <a:ea typeface="Calibri"/>
                          <a:cs typeface="Times New Roman"/>
                        </a:rPr>
                        <a:t>  meeting for </a:t>
                      </a:r>
                      <a:r>
                        <a:rPr lang="en-US" sz="1200" b="1" dirty="0" err="1">
                          <a:solidFill>
                            <a:srgbClr val="000000"/>
                          </a:solidFill>
                          <a:latin typeface="Calibri"/>
                          <a:ea typeface="Calibri"/>
                          <a:cs typeface="Times New Roman"/>
                        </a:rPr>
                        <a:t>Prashanti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Sevadal</a:t>
                      </a:r>
                      <a:r>
                        <a:rPr lang="en-US" sz="1200" b="1" dirty="0">
                          <a:solidFill>
                            <a:srgbClr val="000000"/>
                          </a:solidFill>
                          <a:latin typeface="Calibri"/>
                          <a:ea typeface="Calibri"/>
                          <a:cs typeface="Times New Roman"/>
                        </a:rPr>
                        <a:t> at </a:t>
                      </a:r>
                      <a:r>
                        <a:rPr lang="en-US" sz="1200" b="1" dirty="0" err="1">
                          <a:solidFill>
                            <a:srgbClr val="000000"/>
                          </a:solidFill>
                          <a:latin typeface="Calibri"/>
                          <a:ea typeface="Calibri"/>
                          <a:cs typeface="Times New Roman"/>
                        </a:rPr>
                        <a:t>Nagrota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Bagwan</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858">
                <a:tc>
                  <a:txBody>
                    <a:bodyPr/>
                    <a:lstStyle/>
                    <a:p>
                      <a:pPr marL="0" marR="0">
                        <a:lnSpc>
                          <a:spcPct val="115000"/>
                        </a:lnSpc>
                        <a:spcBef>
                          <a:spcPts val="0"/>
                        </a:spcBef>
                        <a:spcAft>
                          <a:spcPts val="0"/>
                        </a:spcAft>
                      </a:pPr>
                      <a:endParaRPr lang="en-US" sz="1200" dirty="0">
                        <a:latin typeface="Calibri"/>
                        <a:ea typeface="Calibri"/>
                        <a:cs typeface="Times New Roman"/>
                      </a:endParaRPr>
                    </a:p>
                    <a:p>
                      <a:pPr marL="0" marR="0">
                        <a:lnSpc>
                          <a:spcPct val="115000"/>
                        </a:lnSpc>
                        <a:spcBef>
                          <a:spcPts val="0"/>
                        </a:spcBef>
                        <a:spcAft>
                          <a:spcPts val="0"/>
                        </a:spcAft>
                      </a:pPr>
                      <a:r>
                        <a:rPr lang="en-US" sz="1200" b="1" dirty="0">
                          <a:solidFill>
                            <a:srgbClr val="000000"/>
                          </a:solidFill>
                          <a:latin typeface="Calibri"/>
                          <a:ea typeface="Calibri"/>
                          <a:cs typeface="Times New Roman"/>
                        </a:rPr>
                        <a:t>07-06-19 Visited  at </a:t>
                      </a:r>
                      <a:r>
                        <a:rPr lang="en-US" sz="1200" b="1" dirty="0" err="1">
                          <a:solidFill>
                            <a:srgbClr val="000000"/>
                          </a:solidFill>
                          <a:latin typeface="Calibri"/>
                          <a:ea typeface="Calibri"/>
                          <a:cs typeface="Times New Roman"/>
                        </a:rPr>
                        <a:t>distt</a:t>
                      </a:r>
                      <a:r>
                        <a:rPr lang="en-US" sz="1200" b="1" dirty="0">
                          <a:solidFill>
                            <a:srgbClr val="000000"/>
                          </a:solidFill>
                          <a:latin typeface="Calibri"/>
                          <a:ea typeface="Calibri"/>
                          <a:cs typeface="Times New Roman"/>
                        </a:rPr>
                        <a:t>  Handicap home  distributed Cloths , sweats and Fruits by </a:t>
                      </a:r>
                      <a:r>
                        <a:rPr lang="en-US" sz="1200" b="1" dirty="0" err="1">
                          <a:solidFill>
                            <a:srgbClr val="000000"/>
                          </a:solidFill>
                          <a:latin typeface="Calibri"/>
                          <a:ea typeface="Calibri"/>
                          <a:cs typeface="Times New Roman"/>
                        </a:rPr>
                        <a:t>Palampur</a:t>
                      </a:r>
                      <a:r>
                        <a:rPr lang="en-US" sz="1200" b="1" dirty="0">
                          <a:solidFill>
                            <a:srgbClr val="000000"/>
                          </a:solidFill>
                          <a:latin typeface="Calibri"/>
                          <a:ea typeface="Calibri"/>
                          <a:cs typeface="Times New Roman"/>
                        </a:rPr>
                        <a:t> Zone </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35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13-06-19 </a:t>
                      </a:r>
                      <a:r>
                        <a:rPr lang="en-US" sz="1200" b="1" dirty="0" err="1">
                          <a:solidFill>
                            <a:srgbClr val="000000"/>
                          </a:solidFill>
                          <a:latin typeface="Calibri"/>
                          <a:ea typeface="Calibri"/>
                          <a:cs typeface="Times New Roman"/>
                        </a:rPr>
                        <a:t>Vidya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Jyoti</a:t>
                      </a:r>
                      <a:r>
                        <a:rPr lang="en-US" sz="1200" b="1" dirty="0">
                          <a:solidFill>
                            <a:srgbClr val="000000"/>
                          </a:solidFill>
                          <a:latin typeface="Calibri"/>
                          <a:ea typeface="Calibri"/>
                          <a:cs typeface="Times New Roman"/>
                        </a:rPr>
                        <a:t> School Program at GHS </a:t>
                      </a:r>
                      <a:r>
                        <a:rPr lang="en-US" sz="1200" b="1" dirty="0" err="1">
                          <a:solidFill>
                            <a:srgbClr val="000000"/>
                          </a:solidFill>
                          <a:latin typeface="Calibri"/>
                          <a:ea typeface="Calibri"/>
                          <a:cs typeface="Times New Roman"/>
                        </a:rPr>
                        <a:t>khera</a:t>
                      </a:r>
                      <a:r>
                        <a:rPr lang="en-US" sz="1200" b="1" dirty="0">
                          <a:solidFill>
                            <a:srgbClr val="000000"/>
                          </a:solidFill>
                          <a:latin typeface="Calibri"/>
                          <a:ea typeface="Calibri"/>
                          <a:cs typeface="Times New Roman"/>
                        </a:rPr>
                        <a:t> School Headmaster Sh. Vijay </a:t>
                      </a:r>
                      <a:r>
                        <a:rPr lang="en-US" sz="1200" b="1" dirty="0" err="1">
                          <a:solidFill>
                            <a:srgbClr val="000000"/>
                          </a:solidFill>
                          <a:latin typeface="Calibri"/>
                          <a:ea typeface="Calibri"/>
                          <a:cs typeface="Times New Roman"/>
                        </a:rPr>
                        <a:t>Awasthi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ji</a:t>
                      </a:r>
                      <a:r>
                        <a:rPr lang="en-US" sz="1200" b="1" dirty="0">
                          <a:solidFill>
                            <a:srgbClr val="000000"/>
                          </a:solidFill>
                          <a:latin typeface="Calibri"/>
                          <a:ea typeface="Calibri"/>
                          <a:cs typeface="Times New Roman"/>
                        </a:rPr>
                        <a:t> distributed Track suit for 48 Students </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35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17-06-19 Veterinary camp at </a:t>
                      </a:r>
                      <a:r>
                        <a:rPr lang="en-US" sz="1200" b="1" dirty="0" err="1">
                          <a:solidFill>
                            <a:srgbClr val="000000"/>
                          </a:solidFill>
                          <a:latin typeface="Calibri"/>
                          <a:ea typeface="Calibri"/>
                          <a:cs typeface="Times New Roman"/>
                        </a:rPr>
                        <a:t>Nahlia</a:t>
                      </a:r>
                      <a:r>
                        <a:rPr lang="en-US" sz="1200" b="1" dirty="0">
                          <a:solidFill>
                            <a:srgbClr val="000000"/>
                          </a:solidFill>
                          <a:latin typeface="Calibri"/>
                          <a:ea typeface="Calibri"/>
                          <a:cs typeface="Times New Roman"/>
                        </a:rPr>
                        <a:t> total 47 Animals checked by Doctors and distributed free medicine and calcium packed.  </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429">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21-06-19 Yoga Day Celebration At </a:t>
                      </a:r>
                      <a:r>
                        <a:rPr lang="en-US" sz="1200" b="1" dirty="0" err="1">
                          <a:solidFill>
                            <a:srgbClr val="000000"/>
                          </a:solidFill>
                          <a:latin typeface="Calibri"/>
                          <a:ea typeface="Calibri"/>
                          <a:cs typeface="Times New Roman"/>
                        </a:rPr>
                        <a:t>Samiti</a:t>
                      </a:r>
                      <a:r>
                        <a:rPr lang="en-US" sz="1200" b="1" dirty="0">
                          <a:solidFill>
                            <a:srgbClr val="000000"/>
                          </a:solidFill>
                          <a:latin typeface="Calibri"/>
                          <a:ea typeface="Calibri"/>
                          <a:cs typeface="Times New Roman"/>
                        </a:rPr>
                        <a:t> level. </a:t>
                      </a:r>
                      <a:r>
                        <a:rPr lang="en-US" sz="1200" b="1" dirty="0" err="1">
                          <a:solidFill>
                            <a:srgbClr val="000000"/>
                          </a:solidFill>
                          <a:latin typeface="Calibri"/>
                          <a:ea typeface="Calibri"/>
                          <a:cs typeface="Times New Roman"/>
                        </a:rPr>
                        <a:t>Vidya</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Jyoti</a:t>
                      </a:r>
                      <a:r>
                        <a:rPr lang="en-US" sz="1200" b="1" dirty="0">
                          <a:solidFill>
                            <a:srgbClr val="000000"/>
                          </a:solidFill>
                          <a:latin typeface="Calibri"/>
                          <a:ea typeface="Calibri"/>
                          <a:cs typeface="Times New Roman"/>
                        </a:rPr>
                        <a:t> School.</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35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23-06-19 Youth Activity at </a:t>
                      </a:r>
                      <a:r>
                        <a:rPr lang="en-US" sz="1200" b="1" dirty="0" err="1">
                          <a:solidFill>
                            <a:srgbClr val="000000"/>
                          </a:solidFill>
                          <a:latin typeface="Calibri"/>
                          <a:ea typeface="Calibri"/>
                          <a:cs typeface="Times New Roman"/>
                        </a:rPr>
                        <a:t>Sai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Goukulam</a:t>
                      </a:r>
                      <a:r>
                        <a:rPr lang="en-US" sz="1200" b="1" dirty="0">
                          <a:solidFill>
                            <a:srgbClr val="000000"/>
                          </a:solidFill>
                          <a:latin typeface="Calibri"/>
                          <a:ea typeface="Calibri"/>
                          <a:cs typeface="Times New Roman"/>
                        </a:rPr>
                        <a:t> at </a:t>
                      </a:r>
                      <a:r>
                        <a:rPr lang="en-US" sz="1200" b="1" dirty="0" err="1">
                          <a:solidFill>
                            <a:srgbClr val="000000"/>
                          </a:solidFill>
                          <a:latin typeface="Calibri"/>
                          <a:ea typeface="Calibri"/>
                          <a:cs typeface="Times New Roman"/>
                        </a:rPr>
                        <a:t>Banuri</a:t>
                      </a:r>
                      <a:r>
                        <a:rPr lang="en-US" sz="1200" b="1" dirty="0">
                          <a:solidFill>
                            <a:srgbClr val="000000"/>
                          </a:solidFill>
                          <a:latin typeface="Calibri"/>
                          <a:ea typeface="Calibri"/>
                          <a:cs typeface="Times New Roman"/>
                        </a:rPr>
                        <a:t> Dehra Zone Youth some Plantation and cover Area of </a:t>
                      </a:r>
                      <a:r>
                        <a:rPr lang="en-US" sz="1200" b="1" dirty="0" err="1">
                          <a:solidFill>
                            <a:srgbClr val="000000"/>
                          </a:solidFill>
                          <a:latin typeface="Calibri"/>
                          <a:ea typeface="Calibri"/>
                          <a:cs typeface="Times New Roman"/>
                        </a:rPr>
                        <a:t>Sai</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Gokulam</a:t>
                      </a:r>
                      <a:r>
                        <a:rPr lang="en-US" sz="1200" b="1" dirty="0">
                          <a:solidFill>
                            <a:srgbClr val="000000"/>
                          </a:solidFill>
                          <a:latin typeface="Calibri"/>
                          <a:ea typeface="Calibri"/>
                          <a:cs typeface="Times New Roman"/>
                        </a:rPr>
                        <a:t>.</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858">
                <a:tc>
                  <a:txBody>
                    <a:bodyPr/>
                    <a:lstStyle/>
                    <a:p>
                      <a:pPr marL="0" marR="0">
                        <a:lnSpc>
                          <a:spcPct val="115000"/>
                        </a:lnSpc>
                        <a:spcBef>
                          <a:spcPts val="0"/>
                        </a:spcBef>
                        <a:spcAft>
                          <a:spcPts val="0"/>
                        </a:spcAft>
                      </a:pPr>
                      <a:r>
                        <a:rPr lang="en-US" sz="1200" b="1" dirty="0">
                          <a:solidFill>
                            <a:srgbClr val="000000"/>
                          </a:solidFill>
                          <a:latin typeface="Calibri"/>
                          <a:ea typeface="Calibri"/>
                          <a:cs typeface="Times New Roman"/>
                        </a:rPr>
                        <a:t>30-06-19 youth conference by </a:t>
                      </a:r>
                      <a:r>
                        <a:rPr lang="en-US" sz="1200" b="1" dirty="0" err="1">
                          <a:solidFill>
                            <a:srgbClr val="000000"/>
                          </a:solidFill>
                          <a:latin typeface="Calibri"/>
                          <a:ea typeface="Calibri"/>
                          <a:cs typeface="Times New Roman"/>
                        </a:rPr>
                        <a:t>Palampur</a:t>
                      </a:r>
                      <a:r>
                        <a:rPr lang="en-US" sz="1200" b="1" dirty="0">
                          <a:solidFill>
                            <a:srgbClr val="000000"/>
                          </a:solidFill>
                          <a:latin typeface="Calibri"/>
                          <a:ea typeface="Calibri"/>
                          <a:cs typeface="Times New Roman"/>
                        </a:rPr>
                        <a:t> Zone at SSSSS </a:t>
                      </a:r>
                      <a:r>
                        <a:rPr lang="en-US" sz="1200" b="1" dirty="0" err="1">
                          <a:solidFill>
                            <a:srgbClr val="000000"/>
                          </a:solidFill>
                          <a:latin typeface="Calibri"/>
                          <a:ea typeface="Calibri"/>
                          <a:cs typeface="Times New Roman"/>
                        </a:rPr>
                        <a:t>Bhatoo</a:t>
                      </a:r>
                      <a:r>
                        <a:rPr lang="en-US" sz="1200" b="1" dirty="0">
                          <a:solidFill>
                            <a:srgbClr val="000000"/>
                          </a:solidFill>
                          <a:latin typeface="Calibri"/>
                          <a:ea typeface="Calibri"/>
                          <a:cs typeface="Times New Roman"/>
                        </a:rPr>
                        <a:t> </a:t>
                      </a:r>
                      <a:endParaRPr lang="en-US" sz="1200" dirty="0">
                        <a:latin typeface="Calibri"/>
                        <a:ea typeface="Calibri"/>
                        <a:cs typeface="Times New Roman"/>
                      </a:endParaRPr>
                    </a:p>
                    <a:p>
                      <a:pPr marL="0" marR="0">
                        <a:lnSpc>
                          <a:spcPct val="115000"/>
                        </a:lnSpc>
                        <a:spcBef>
                          <a:spcPts val="0"/>
                        </a:spcBef>
                        <a:spcAft>
                          <a:spcPts val="0"/>
                        </a:spcAft>
                      </a:pPr>
                      <a:r>
                        <a:rPr lang="en-US" sz="1200" b="1" dirty="0">
                          <a:solidFill>
                            <a:srgbClr val="000000"/>
                          </a:solidFill>
                          <a:latin typeface="Calibri"/>
                          <a:ea typeface="Calibri"/>
                          <a:cs typeface="Times New Roman"/>
                        </a:rPr>
                        <a:t>Addressed by Sh. </a:t>
                      </a:r>
                      <a:r>
                        <a:rPr lang="en-US" sz="1200" b="1" dirty="0" err="1">
                          <a:solidFill>
                            <a:srgbClr val="000000"/>
                          </a:solidFill>
                          <a:latin typeface="Calibri"/>
                          <a:ea typeface="Calibri"/>
                          <a:cs typeface="Times New Roman"/>
                        </a:rPr>
                        <a:t>Shesh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Bhushan</a:t>
                      </a:r>
                      <a:r>
                        <a:rPr lang="en-US" sz="1200" b="1" dirty="0">
                          <a:solidFill>
                            <a:srgbClr val="000000"/>
                          </a:solidFill>
                          <a:latin typeface="Calibri"/>
                          <a:ea typeface="Calibri"/>
                          <a:cs typeface="Times New Roman"/>
                        </a:rPr>
                        <a:t> and </a:t>
                      </a:r>
                      <a:endParaRPr lang="en-US" sz="1200" b="1" dirty="0" smtClean="0">
                        <a:solidFill>
                          <a:srgbClr val="000000"/>
                        </a:solidFill>
                        <a:latin typeface="Calibri"/>
                        <a:ea typeface="Calibri"/>
                        <a:cs typeface="Times New Roman"/>
                      </a:endParaRPr>
                    </a:p>
                    <a:p>
                      <a:pPr marL="0" marR="0">
                        <a:lnSpc>
                          <a:spcPct val="115000"/>
                        </a:lnSpc>
                        <a:spcBef>
                          <a:spcPts val="0"/>
                        </a:spcBef>
                        <a:spcAft>
                          <a:spcPts val="0"/>
                        </a:spcAft>
                      </a:pPr>
                      <a:r>
                        <a:rPr lang="en-US" sz="1200" b="1" dirty="0" smtClean="0">
                          <a:solidFill>
                            <a:srgbClr val="000000"/>
                          </a:solidFill>
                          <a:latin typeface="Calibri"/>
                          <a:ea typeface="Calibri"/>
                          <a:cs typeface="Times New Roman"/>
                        </a:rPr>
                        <a:t>Sh</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Roshan</a:t>
                      </a:r>
                      <a:r>
                        <a:rPr lang="en-US" sz="1200" b="1" dirty="0">
                          <a:solidFill>
                            <a:srgbClr val="000000"/>
                          </a:solidFill>
                          <a:latin typeface="Calibri"/>
                          <a:ea typeface="Calibri"/>
                          <a:cs typeface="Times New Roman"/>
                        </a:rPr>
                        <a:t> </a:t>
                      </a:r>
                      <a:r>
                        <a:rPr lang="en-US" sz="1200" b="1" dirty="0" err="1">
                          <a:solidFill>
                            <a:srgbClr val="000000"/>
                          </a:solidFill>
                          <a:latin typeface="Calibri"/>
                          <a:ea typeface="Calibri"/>
                          <a:cs typeface="Times New Roman"/>
                        </a:rPr>
                        <a:t>Raina</a:t>
                      </a:r>
                      <a:r>
                        <a:rPr lang="en-US" sz="1200" b="1" dirty="0">
                          <a:solidFill>
                            <a:srgbClr val="000000"/>
                          </a:solidFill>
                          <a:latin typeface="Calibri"/>
                          <a:ea typeface="Calibri"/>
                          <a:cs typeface="Times New Roman"/>
                        </a:rPr>
                        <a:t> </a:t>
                      </a:r>
                      <a:endParaRPr lang="en-US" sz="1200" dirty="0">
                        <a:latin typeface="Calibri"/>
                        <a:ea typeface="Calibri"/>
                        <a:cs typeface="Times New Roman"/>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60" name="Rectangle 12" descr="IMG-20190607-WA0073 - Copy"/>
          <p:cNvSpPr>
            <a:spLocks noChangeArrowheads="1"/>
          </p:cNvSpPr>
          <p:nvPr/>
        </p:nvSpPr>
        <p:spPr bwMode="auto">
          <a:xfrm>
            <a:off x="1447800" y="5715000"/>
            <a:ext cx="1524000" cy="990600"/>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11" descr="IMG-20190607-WA0076"/>
          <p:cNvSpPr>
            <a:spLocks noChangeArrowheads="1"/>
          </p:cNvSpPr>
          <p:nvPr/>
        </p:nvSpPr>
        <p:spPr bwMode="auto">
          <a:xfrm>
            <a:off x="3048000" y="4724400"/>
            <a:ext cx="1828800" cy="1371600"/>
          </a:xfrm>
          <a:prstGeom prst="rect">
            <a:avLst/>
          </a:prstGeom>
          <a:blipFill dpi="0" rotWithShape="0">
            <a:blip r:embed="rId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Rectangle 10" descr="IMG-20190613-WA0202"/>
          <p:cNvSpPr>
            <a:spLocks noChangeArrowheads="1"/>
          </p:cNvSpPr>
          <p:nvPr/>
        </p:nvSpPr>
        <p:spPr bwMode="auto">
          <a:xfrm>
            <a:off x="3048000" y="3276600"/>
            <a:ext cx="1905000" cy="1371600"/>
          </a:xfrm>
          <a:prstGeom prst="rect">
            <a:avLst/>
          </a:prstGeom>
          <a:blipFill dpi="0" rotWithShape="0">
            <a:blip r:embed="rId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9" descr="IMG-20190613-WA0199"/>
          <p:cNvSpPr>
            <a:spLocks noChangeArrowheads="1"/>
          </p:cNvSpPr>
          <p:nvPr/>
        </p:nvSpPr>
        <p:spPr bwMode="auto">
          <a:xfrm>
            <a:off x="3048000" y="1828800"/>
            <a:ext cx="1905000" cy="1371600"/>
          </a:xfrm>
          <a:prstGeom prst="rect">
            <a:avLst/>
          </a:prstGeom>
          <a:blipFill dpi="0" rotWithShape="0">
            <a:blip r:embed="rId5"/>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descr="IMG-20190617-WA0089"/>
          <p:cNvSpPr>
            <a:spLocks noChangeArrowheads="1"/>
          </p:cNvSpPr>
          <p:nvPr/>
        </p:nvSpPr>
        <p:spPr bwMode="auto">
          <a:xfrm>
            <a:off x="3048000" y="228600"/>
            <a:ext cx="1905000" cy="1524000"/>
          </a:xfrm>
          <a:prstGeom prst="rect">
            <a:avLst/>
          </a:prstGeom>
          <a:blipFill dpi="0" rotWithShape="0">
            <a:blip r:embed="rId6"/>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descr="IMG-20190617-WA0109"/>
          <p:cNvSpPr>
            <a:spLocks noChangeArrowheads="1"/>
          </p:cNvSpPr>
          <p:nvPr/>
        </p:nvSpPr>
        <p:spPr bwMode="auto">
          <a:xfrm>
            <a:off x="6781800" y="228600"/>
            <a:ext cx="1752600" cy="1524000"/>
          </a:xfrm>
          <a:prstGeom prst="rect">
            <a:avLst/>
          </a:prstGeom>
          <a:blipFill dpi="0" rotWithShape="0">
            <a:blip r:embed="rId7"/>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descr="IMG-20190621-WA0152"/>
          <p:cNvSpPr>
            <a:spLocks noChangeArrowheads="1"/>
          </p:cNvSpPr>
          <p:nvPr/>
        </p:nvSpPr>
        <p:spPr bwMode="auto">
          <a:xfrm>
            <a:off x="6781800" y="1828800"/>
            <a:ext cx="1752600" cy="1363663"/>
          </a:xfrm>
          <a:prstGeom prst="rect">
            <a:avLst/>
          </a:prstGeom>
          <a:blipFill dpi="0" rotWithShape="0">
            <a:blip r:embed="rId8"/>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5" descr="IMG-20190621-WA0071"/>
          <p:cNvSpPr>
            <a:spLocks noChangeArrowheads="1"/>
          </p:cNvSpPr>
          <p:nvPr/>
        </p:nvSpPr>
        <p:spPr bwMode="auto">
          <a:xfrm>
            <a:off x="5029200" y="1828800"/>
            <a:ext cx="1676400" cy="1371600"/>
          </a:xfrm>
          <a:prstGeom prst="rect">
            <a:avLst/>
          </a:prstGeom>
          <a:blipFill dpi="0" rotWithShape="0">
            <a:blip r:embed="rId9"/>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4" descr="IMG-20190623-WA0104 - Copy"/>
          <p:cNvSpPr>
            <a:spLocks noChangeArrowheads="1"/>
          </p:cNvSpPr>
          <p:nvPr/>
        </p:nvSpPr>
        <p:spPr bwMode="auto">
          <a:xfrm>
            <a:off x="5029200" y="228600"/>
            <a:ext cx="1676400" cy="1524000"/>
          </a:xfrm>
          <a:prstGeom prst="rect">
            <a:avLst/>
          </a:prstGeom>
          <a:blipFill dpi="0" rotWithShape="0">
            <a:blip r:embed="rId10"/>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 name="Rectangle 3" descr="IMG-20190713-WA0096"/>
          <p:cNvSpPr>
            <a:spLocks noChangeArrowheads="1"/>
          </p:cNvSpPr>
          <p:nvPr/>
        </p:nvSpPr>
        <p:spPr bwMode="auto">
          <a:xfrm>
            <a:off x="6781800" y="3276600"/>
            <a:ext cx="1752600" cy="1335088"/>
          </a:xfrm>
          <a:prstGeom prst="rect">
            <a:avLst/>
          </a:prstGeom>
          <a:blipFill dpi="0" rotWithShape="0">
            <a:blip r:embed="rId11"/>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0" name="Rectangle 2" descr="IMG-20190630-WA0086"/>
          <p:cNvSpPr>
            <a:spLocks noChangeArrowheads="1"/>
          </p:cNvSpPr>
          <p:nvPr/>
        </p:nvSpPr>
        <p:spPr bwMode="auto">
          <a:xfrm>
            <a:off x="5029200" y="3276600"/>
            <a:ext cx="1676400" cy="1371600"/>
          </a:xfrm>
          <a:prstGeom prst="rect">
            <a:avLst/>
          </a:prstGeom>
          <a:blipFill dpi="0" rotWithShape="0">
            <a:blip r:embed="rId1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 name="Rectangle 1" descr="IMG-20190630-WA0087"/>
          <p:cNvSpPr>
            <a:spLocks noChangeArrowheads="1"/>
          </p:cNvSpPr>
          <p:nvPr/>
        </p:nvSpPr>
        <p:spPr bwMode="auto">
          <a:xfrm>
            <a:off x="6781800" y="4724400"/>
            <a:ext cx="1752600" cy="1371600"/>
          </a:xfrm>
          <a:prstGeom prst="rect">
            <a:avLst/>
          </a:prstGeom>
          <a:blipFill dpi="0" rotWithShape="0">
            <a:blip r:embed="rId13"/>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 name="Rectangle 13" descr="IMG20190410175533 - Copy"/>
          <p:cNvSpPr>
            <a:spLocks noChangeArrowheads="1"/>
          </p:cNvSpPr>
          <p:nvPr/>
        </p:nvSpPr>
        <p:spPr bwMode="auto">
          <a:xfrm>
            <a:off x="4953000" y="4724400"/>
            <a:ext cx="1752600" cy="1371600"/>
          </a:xfrm>
          <a:prstGeom prst="rect">
            <a:avLst/>
          </a:prstGeom>
          <a:blipFill dpi="0" rotWithShape="0">
            <a:blip r:embed="rId14"/>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533400" y="228600"/>
            <a:ext cx="1676400" cy="461665"/>
          </a:xfrm>
          <a:prstGeom prst="rect">
            <a:avLst/>
          </a:prstGeom>
          <a:noFill/>
        </p:spPr>
        <p:txBody>
          <a:bodyPr wrap="square" rtlCol="0">
            <a:spAutoFit/>
          </a:bodyPr>
          <a:lstStyle/>
          <a:p>
            <a:r>
              <a:rPr lang="en-US" sz="2400" b="1" u="sng" dirty="0" smtClean="0">
                <a:solidFill>
                  <a:srgbClr val="FF0000"/>
                </a:solidFill>
              </a:rPr>
              <a:t>June   2019 </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419</TotalTime>
  <Words>2129</Words>
  <Application>Microsoft Office PowerPoint</Application>
  <PresentationFormat>On-screen Show (4:3)</PresentationFormat>
  <Paragraphs>175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Slide 1</vt:lpstr>
      <vt:lpstr>Preparation of Annual Calendar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dc:creator>
  <cp:lastModifiedBy>sai</cp:lastModifiedBy>
  <cp:revision>64</cp:revision>
  <dcterms:created xsi:type="dcterms:W3CDTF">2019-03-18T15:51:25Z</dcterms:created>
  <dcterms:modified xsi:type="dcterms:W3CDTF">2020-05-25T10:02:11Z</dcterms:modified>
</cp:coreProperties>
</file>